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32" r:id="rId2"/>
    <p:sldId id="258" r:id="rId3"/>
    <p:sldId id="447" r:id="rId4"/>
    <p:sldId id="450" r:id="rId5"/>
    <p:sldId id="448" r:id="rId6"/>
    <p:sldId id="449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68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05" r:id="rId35"/>
    <p:sldId id="330" r:id="rId36"/>
    <p:sldId id="478" r:id="rId37"/>
    <p:sldId id="479" r:id="rId38"/>
    <p:sldId id="48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00FFFF"/>
    <a:srgbClr val="4472C4"/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8" autoAdjust="0"/>
    <p:restoredTop sz="75293" autoAdjust="0"/>
  </p:normalViewPr>
  <p:slideViewPr>
    <p:cSldViewPr snapToGrid="0">
      <p:cViewPr varScale="1">
        <p:scale>
          <a:sx n="59" d="100"/>
          <a:sy n="59" d="100"/>
        </p:scale>
        <p:origin x="21" y="5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</a:t>
            </a:r>
          </a:p>
          <a:p>
            <a:endParaRPr lang="en-US" dirty="0"/>
          </a:p>
          <a:p>
            <a:r>
              <a:rPr lang="en-US" dirty="0"/>
              <a:t>I am Glen</a:t>
            </a:r>
          </a:p>
          <a:p>
            <a:r>
              <a:rPr lang="en-US" dirty="0"/>
              <a:t>I work for this company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57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the Component class</a:t>
            </a:r>
          </a:p>
          <a:p>
            <a:r>
              <a:rPr lang="en-US" dirty="0"/>
              <a:t>is instantiated</a:t>
            </a:r>
          </a:p>
          <a:p>
            <a:r>
              <a:rPr lang="en-US" dirty="0"/>
              <a:t>We attach a </a:t>
            </a:r>
            <a:r>
              <a:rPr lang="en-US" dirty="0" err="1"/>
              <a:t>ShadowDOM</a:t>
            </a:r>
            <a:r>
              <a:rPr lang="en-US" dirty="0"/>
              <a:t> root to it</a:t>
            </a:r>
          </a:p>
          <a:p>
            <a:r>
              <a:rPr lang="en-US" dirty="0"/>
              <a:t>which allows us to insert</a:t>
            </a:r>
          </a:p>
          <a:p>
            <a:r>
              <a:rPr lang="en-US" dirty="0"/>
              <a:t>content and style</a:t>
            </a:r>
          </a:p>
          <a:p>
            <a:r>
              <a:rPr lang="en-US" dirty="0"/>
              <a:t>into the element</a:t>
            </a:r>
          </a:p>
          <a:p>
            <a:r>
              <a:rPr lang="en-US" dirty="0"/>
              <a:t>that is isolated</a:t>
            </a:r>
          </a:p>
          <a:p>
            <a:r>
              <a:rPr lang="en-US" dirty="0"/>
              <a:t>from the rest of the DOM.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provides us with</a:t>
            </a:r>
          </a:p>
          <a:p>
            <a:r>
              <a:rPr lang="en-US" dirty="0"/>
              <a:t>a customized</a:t>
            </a:r>
          </a:p>
          <a:p>
            <a:r>
              <a:rPr lang="en-US" dirty="0"/>
              <a:t>encapsulated</a:t>
            </a:r>
          </a:p>
          <a:p>
            <a:r>
              <a:rPr lang="en-US" dirty="0"/>
              <a:t>HTML element</a:t>
            </a:r>
          </a:p>
          <a:p>
            <a:r>
              <a:rPr lang="en-US" dirty="0"/>
              <a:t>for use anywhere in our web document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8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time you can envision</a:t>
            </a:r>
          </a:p>
          <a:p>
            <a:r>
              <a:rPr lang="en-US" dirty="0"/>
              <a:t>a custom</a:t>
            </a:r>
          </a:p>
          <a:p>
            <a:r>
              <a:rPr lang="en-US" dirty="0"/>
              <a:t>repeatable</a:t>
            </a:r>
          </a:p>
          <a:p>
            <a:r>
              <a:rPr lang="en-US" dirty="0"/>
              <a:t>display and behavior</a:t>
            </a:r>
          </a:p>
          <a:p>
            <a:r>
              <a:rPr lang="en-US" dirty="0"/>
              <a:t>for a web page</a:t>
            </a:r>
          </a:p>
          <a:p>
            <a:r>
              <a:rPr lang="en-US" dirty="0"/>
              <a:t>you should be reaching</a:t>
            </a:r>
          </a:p>
          <a:p>
            <a:r>
              <a:rPr lang="en-US" dirty="0"/>
              <a:t>for a web component.</a:t>
            </a:r>
          </a:p>
          <a:p>
            <a:endParaRPr lang="en-US" dirty="0"/>
          </a:p>
          <a:p>
            <a:r>
              <a:rPr lang="en-US" dirty="0"/>
              <a:t>This includes when you build</a:t>
            </a:r>
          </a:p>
          <a:p>
            <a:r>
              <a:rPr lang="en-US" dirty="0"/>
              <a:t>a complex web application</a:t>
            </a:r>
          </a:p>
          <a:p>
            <a:r>
              <a:rPr lang="en-US" dirty="0"/>
              <a:t>out of a collection of nested web components</a:t>
            </a:r>
          </a:p>
          <a:p>
            <a:r>
              <a:rPr lang="en-US" dirty="0"/>
              <a:t>or whether you just want</a:t>
            </a:r>
          </a:p>
          <a:p>
            <a:r>
              <a:rPr lang="en-US" dirty="0"/>
              <a:t>to offer a feature that</a:t>
            </a:r>
          </a:p>
          <a:p>
            <a:r>
              <a:rPr lang="en-US" dirty="0"/>
              <a:t>HTML does not currently have.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Like I said,</a:t>
            </a:r>
          </a:p>
          <a:p>
            <a:r>
              <a:rPr lang="en-US" dirty="0"/>
              <a:t>Shane already covered how to use</a:t>
            </a:r>
          </a:p>
          <a:p>
            <a:r>
              <a:rPr lang="en-US" dirty="0"/>
              <a:t>the defined web component standards</a:t>
            </a:r>
          </a:p>
          <a:p>
            <a:r>
              <a:rPr lang="en-US" dirty="0"/>
              <a:t>and did a great job of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8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honestly,</a:t>
            </a:r>
          </a:p>
          <a:p>
            <a:r>
              <a:rPr lang="en-US" dirty="0"/>
              <a:t>you need to forget a lot of what he said.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9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author's of the web component standards</a:t>
            </a:r>
          </a:p>
          <a:p>
            <a:r>
              <a:rPr lang="en-US" dirty="0"/>
              <a:t>never really intended for everyone</a:t>
            </a:r>
          </a:p>
          <a:p>
            <a:r>
              <a:rPr lang="en-US" dirty="0"/>
              <a:t>to have to understand how </a:t>
            </a:r>
            <a:r>
              <a:rPr lang="en-US" dirty="0" err="1"/>
              <a:t>ShadowDOM</a:t>
            </a:r>
            <a:r>
              <a:rPr lang="en-US" dirty="0"/>
              <a:t> works</a:t>
            </a:r>
          </a:p>
          <a:p>
            <a:r>
              <a:rPr lang="en-US" dirty="0"/>
              <a:t>or how CSS flows into or out of a Web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Instead, the goal of Web Components</a:t>
            </a:r>
          </a:p>
          <a:p>
            <a:r>
              <a:rPr lang="en-US" dirty="0"/>
              <a:t>was to provide a set of low-level APIs</a:t>
            </a:r>
          </a:p>
          <a:p>
            <a:r>
              <a:rPr lang="en-US" dirty="0"/>
              <a:t>that libraries,</a:t>
            </a:r>
          </a:p>
          <a:p>
            <a:r>
              <a:rPr lang="en-US" dirty="0"/>
              <a:t>could wrap up into a</a:t>
            </a:r>
          </a:p>
          <a:p>
            <a:r>
              <a:rPr lang="en-US" dirty="0"/>
              <a:t>higher order system.</a:t>
            </a:r>
          </a:p>
          <a:p>
            <a:endParaRPr lang="en-US" dirty="0"/>
          </a:p>
          <a:p>
            <a:r>
              <a:rPr lang="en-US" dirty="0"/>
              <a:t>And that's where </a:t>
            </a:r>
            <a:r>
              <a:rPr lang="en-US" dirty="0" err="1"/>
              <a:t>ZephJS</a:t>
            </a:r>
            <a:r>
              <a:rPr lang="en-US" dirty="0"/>
              <a:t> fits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is a Web Component helper library,</a:t>
            </a:r>
          </a:p>
          <a:p>
            <a:r>
              <a:rPr lang="en-US" dirty="0"/>
              <a:t>meaning that it</a:t>
            </a:r>
          </a:p>
          <a:p>
            <a:r>
              <a:rPr lang="en-US" dirty="0"/>
              <a:t>Helps your write Web Components.</a:t>
            </a:r>
          </a:p>
          <a:p>
            <a:endParaRPr lang="en-US" dirty="0"/>
          </a:p>
          <a:p>
            <a:r>
              <a:rPr lang="en-US" dirty="0"/>
              <a:t>If you are familiar with the space,</a:t>
            </a:r>
          </a:p>
          <a:p>
            <a:r>
              <a:rPr lang="en-US" dirty="0"/>
              <a:t>the lit-element project</a:t>
            </a:r>
          </a:p>
          <a:p>
            <a:r>
              <a:rPr lang="en-US" dirty="0"/>
              <a:t>is a good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 </a:t>
            </a:r>
            <a:r>
              <a:rPr lang="en-US" dirty="0" err="1"/>
              <a:t>ZephJS</a:t>
            </a:r>
            <a:r>
              <a:rPr lang="en-US" dirty="0"/>
              <a:t> </a:t>
            </a:r>
            <a:r>
              <a:rPr lang="en-US" dirty="0" err="1"/>
              <a:t>isnt</a:t>
            </a:r>
            <a:r>
              <a:rPr lang="en-US" dirty="0"/>
              <a:t> the same.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r>
              <a:rPr lang="en-US" dirty="0"/>
              <a:t> you just focus</a:t>
            </a:r>
          </a:p>
          <a:p>
            <a:r>
              <a:rPr lang="en-US" dirty="0"/>
              <a:t>on the component...</a:t>
            </a:r>
          </a:p>
          <a:p>
            <a:r>
              <a:rPr lang="en-US" dirty="0"/>
              <a:t>No need to monkey about with the </a:t>
            </a:r>
            <a:r>
              <a:rPr lang="en-US" dirty="0" err="1"/>
              <a:t>ShadowDOM</a:t>
            </a:r>
            <a:endParaRPr lang="en-US" dirty="0"/>
          </a:p>
          <a:p>
            <a:r>
              <a:rPr lang="en-US" dirty="0"/>
              <a:t>or the custom elements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Or render templates</a:t>
            </a:r>
          </a:p>
          <a:p>
            <a:r>
              <a:rPr lang="en-US" dirty="0"/>
              <a:t>or virtual DOMs</a:t>
            </a:r>
          </a:p>
          <a:p>
            <a:r>
              <a:rPr lang="en-US" dirty="0"/>
              <a:t>or any of the </a:t>
            </a:r>
            <a:r>
              <a:rPr lang="en-US" dirty="0" err="1"/>
              <a:t>hundereds</a:t>
            </a:r>
            <a:r>
              <a:rPr lang="en-US" dirty="0"/>
              <a:t> of things</a:t>
            </a:r>
          </a:p>
          <a:p>
            <a:r>
              <a:rPr lang="en-US" dirty="0"/>
              <a:t>modern frameworks saddle us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6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just write your component</a:t>
            </a:r>
          </a:p>
          <a:p>
            <a:r>
              <a:rPr lang="en-US" dirty="0"/>
              <a:t>with declarative syntax</a:t>
            </a:r>
          </a:p>
          <a:p>
            <a:r>
              <a:rPr lang="en-US" dirty="0"/>
              <a:t>using standard HTML,</a:t>
            </a:r>
          </a:p>
          <a:p>
            <a:r>
              <a:rPr lang="en-US" dirty="0"/>
              <a:t>standard CSS,</a:t>
            </a:r>
          </a:p>
          <a:p>
            <a:r>
              <a:rPr lang="en-US" dirty="0"/>
              <a:t>and standard JavaScript.</a:t>
            </a:r>
          </a:p>
          <a:p>
            <a:r>
              <a:rPr lang="en-US" dirty="0"/>
              <a:t>Nothing Fancy.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provides everything a developer needs</a:t>
            </a:r>
          </a:p>
          <a:p>
            <a:r>
              <a:rPr lang="en-US" dirty="0"/>
              <a:t>to define a web component</a:t>
            </a:r>
          </a:p>
          <a:p>
            <a:r>
              <a:rPr lang="en-US" dirty="0"/>
              <a:t>in simple,</a:t>
            </a:r>
          </a:p>
          <a:p>
            <a:r>
              <a:rPr lang="en-US" dirty="0"/>
              <a:t>readable language</a:t>
            </a:r>
          </a:p>
          <a:p>
            <a:r>
              <a:rPr lang="en-US" dirty="0"/>
              <a:t>with almost no overhead.</a:t>
            </a:r>
          </a:p>
          <a:p>
            <a:r>
              <a:rPr lang="en-US" dirty="0"/>
              <a:t>At last look,</a:t>
            </a:r>
          </a:p>
          <a:p>
            <a:r>
              <a:rPr lang="en-US" dirty="0" err="1"/>
              <a:t>ZephJS</a:t>
            </a:r>
            <a:r>
              <a:rPr lang="en-US" dirty="0"/>
              <a:t> minified</a:t>
            </a:r>
          </a:p>
          <a:p>
            <a:r>
              <a:rPr lang="en-US" dirty="0"/>
              <a:t>was less than 21k.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So let us look at how </a:t>
            </a:r>
            <a:r>
              <a:rPr lang="en-US" dirty="0" err="1"/>
              <a:t>ZephJS</a:t>
            </a:r>
            <a:r>
              <a:rPr lang="en-US" dirty="0"/>
              <a:t> works...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I'm here to tell you about</a:t>
            </a:r>
          </a:p>
          <a:p>
            <a:r>
              <a:rPr lang="en-US" dirty="0"/>
              <a:t>what may be the single greatest achievement</a:t>
            </a:r>
          </a:p>
          <a:p>
            <a:r>
              <a:rPr lang="en-US" dirty="0"/>
              <a:t>in Web Browser Technology.</a:t>
            </a:r>
          </a:p>
          <a:p>
            <a:r>
              <a:rPr lang="en-US" dirty="0"/>
              <a:t>Ever.</a:t>
            </a:r>
          </a:p>
          <a:p>
            <a:endParaRPr lang="en-US" dirty="0"/>
          </a:p>
          <a:p>
            <a:r>
              <a:rPr lang="en-US" dirty="0"/>
              <a:t>EVER.</a:t>
            </a:r>
          </a:p>
          <a:p>
            <a:endParaRPr lang="en-US" dirty="0"/>
          </a:p>
          <a:p>
            <a:r>
              <a:rPr lang="en-US" dirty="0"/>
              <a:t>It's called </a:t>
            </a:r>
            <a:r>
              <a:rPr lang="en-US" dirty="0" err="1"/>
              <a:t>ZephJS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heart of </a:t>
            </a:r>
            <a:r>
              <a:rPr lang="en-US" dirty="0" err="1"/>
              <a:t>ZephJS</a:t>
            </a:r>
            <a:r>
              <a:rPr lang="en-US" dirty="0"/>
              <a:t> is the</a:t>
            </a:r>
          </a:p>
          <a:p>
            <a:r>
              <a:rPr lang="en-US" dirty="0"/>
              <a:t>`</a:t>
            </a:r>
            <a:r>
              <a:rPr lang="en-US" dirty="0" err="1"/>
              <a:t>ZephComponents.define</a:t>
            </a:r>
            <a:r>
              <a:rPr lang="en-US" dirty="0"/>
              <a:t>()` method.</a:t>
            </a:r>
          </a:p>
          <a:p>
            <a:endParaRPr lang="en-US" dirty="0"/>
          </a:p>
          <a:p>
            <a:r>
              <a:rPr lang="en-US" dirty="0"/>
              <a:t>To this function you provide two arguments: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0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tag name if the component you wish to define</a:t>
            </a:r>
          </a:p>
          <a:p>
            <a:endParaRPr lang="en-US" dirty="0"/>
          </a:p>
          <a:p>
            <a:r>
              <a:rPr lang="en-US" dirty="0"/>
              <a:t>The tag name must be</a:t>
            </a:r>
          </a:p>
          <a:p>
            <a:r>
              <a:rPr lang="en-US" dirty="0"/>
              <a:t> - at least three characters long</a:t>
            </a:r>
          </a:p>
          <a:p>
            <a:r>
              <a:rPr lang="en-US" dirty="0"/>
              <a:t> - and must have at least one dash character in it.</a:t>
            </a:r>
          </a:p>
          <a:p>
            <a:r>
              <a:rPr lang="en-US" dirty="0"/>
              <a:t> Otherwise call it whatever you want.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definition function in which you describe the component.</a:t>
            </a:r>
          </a:p>
          <a:p>
            <a:endParaRPr lang="en-US" dirty="0"/>
          </a:p>
          <a:p>
            <a:r>
              <a:rPr lang="en-US" dirty="0"/>
              <a:t>The definition function</a:t>
            </a:r>
          </a:p>
          <a:p>
            <a:r>
              <a:rPr lang="en-US" dirty="0"/>
              <a:t>is a standard </a:t>
            </a:r>
            <a:r>
              <a:rPr lang="en-US" dirty="0" err="1"/>
              <a:t>javascript</a:t>
            </a:r>
            <a:r>
              <a:rPr lang="en-US" dirty="0"/>
              <a:t> function</a:t>
            </a:r>
          </a:p>
          <a:p>
            <a:r>
              <a:rPr lang="en-US" dirty="0"/>
              <a:t>(or arrow function)</a:t>
            </a:r>
          </a:p>
          <a:p>
            <a:r>
              <a:rPr lang="en-US" dirty="0"/>
              <a:t>in which you call one or more definition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6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methods describe various aspects of your component.</a:t>
            </a:r>
          </a:p>
          <a:p>
            <a:r>
              <a:rPr lang="en-US" dirty="0"/>
              <a:t>For example, the `html()` definition method describes</a:t>
            </a:r>
          </a:p>
          <a:p>
            <a:r>
              <a:rPr lang="en-US" dirty="0"/>
              <a:t>the internal HTML of the component.</a:t>
            </a:r>
          </a:p>
          <a:p>
            <a:r>
              <a:rPr lang="en-US" dirty="0"/>
              <a:t>The `attribute()` definition method describes</a:t>
            </a:r>
          </a:p>
          <a:p>
            <a:r>
              <a:rPr lang="en-US" dirty="0"/>
              <a:t>an attribute of the component.</a:t>
            </a:r>
          </a:p>
          <a:p>
            <a:endParaRPr lang="en-US" dirty="0"/>
          </a:p>
          <a:p>
            <a:r>
              <a:rPr lang="en-US" dirty="0"/>
              <a:t>There are currently eighteen different definition methods</a:t>
            </a:r>
          </a:p>
          <a:p>
            <a:r>
              <a:rPr lang="en-US" dirty="0"/>
              <a:t>Some of the more interesting ones </a:t>
            </a:r>
            <a:r>
              <a:rPr lang="en-US" dirty="0" err="1"/>
              <a:t>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2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html() definition method</a:t>
            </a:r>
          </a:p>
          <a:p>
            <a:r>
              <a:rPr lang="en-US" dirty="0"/>
              <a:t>is used to indicate the internal content</a:t>
            </a:r>
          </a:p>
          <a:p>
            <a:r>
              <a:rPr lang="en-US" dirty="0"/>
              <a:t>of the component.</a:t>
            </a:r>
          </a:p>
          <a:p>
            <a:endParaRPr lang="en-US" dirty="0"/>
          </a:p>
          <a:p>
            <a:r>
              <a:rPr lang="en-US" dirty="0"/>
              <a:t>It can be a string of inline HTML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6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css</a:t>
            </a:r>
            <a:r>
              <a:rPr lang="en-US" dirty="0"/>
              <a:t>() definition method</a:t>
            </a:r>
          </a:p>
          <a:p>
            <a:r>
              <a:rPr lang="en-US" dirty="0"/>
              <a:t>is used to indicate the styling</a:t>
            </a:r>
          </a:p>
          <a:p>
            <a:r>
              <a:rPr lang="en-US" dirty="0"/>
              <a:t>for the component and the internal content.</a:t>
            </a:r>
          </a:p>
          <a:p>
            <a:endParaRPr lang="en-US" dirty="0"/>
          </a:p>
          <a:p>
            <a:r>
              <a:rPr lang="en-US" dirty="0"/>
              <a:t>It can be a string of inline CSS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attribute() definition method</a:t>
            </a:r>
          </a:p>
          <a:p>
            <a:r>
              <a:rPr lang="en-US" dirty="0"/>
              <a:t>is used to indicate that the component has</a:t>
            </a:r>
          </a:p>
          <a:p>
            <a:r>
              <a:rPr lang="en-US" dirty="0"/>
              <a:t>an attribute.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55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property() definition method</a:t>
            </a:r>
          </a:p>
          <a:p>
            <a:r>
              <a:rPr lang="en-US" dirty="0"/>
              <a:t>is used to indicate that the </a:t>
            </a:r>
            <a:r>
              <a:rPr lang="en-US" dirty="0" err="1"/>
              <a:t>componnet</a:t>
            </a:r>
            <a:r>
              <a:rPr lang="en-US" dirty="0"/>
              <a:t> has</a:t>
            </a:r>
          </a:p>
          <a:p>
            <a:r>
              <a:rPr lang="en-US" dirty="0"/>
              <a:t>a exposed </a:t>
            </a:r>
            <a:r>
              <a:rPr lang="en-US" dirty="0" err="1"/>
              <a:t>javascript</a:t>
            </a:r>
            <a:r>
              <a:rPr lang="en-US" dirty="0"/>
              <a:t>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42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ephJS</a:t>
            </a:r>
            <a:r>
              <a:rPr lang="en-US" dirty="0"/>
              <a:t> has no templating language</a:t>
            </a:r>
          </a:p>
          <a:p>
            <a:r>
              <a:rPr lang="en-US" dirty="0"/>
              <a:t>and no template parser</a:t>
            </a:r>
          </a:p>
          <a:p>
            <a:r>
              <a:rPr lang="en-US" dirty="0"/>
              <a:t>or complicated </a:t>
            </a:r>
            <a:r>
              <a:rPr lang="en-US" dirty="0" err="1"/>
              <a:t>psuedo</a:t>
            </a:r>
            <a:r>
              <a:rPr lang="en-US" dirty="0"/>
              <a:t>-html interpolation.</a:t>
            </a:r>
          </a:p>
          <a:p>
            <a:endParaRPr lang="en-US" dirty="0"/>
          </a:p>
          <a:p>
            <a:r>
              <a:rPr lang="en-US" dirty="0"/>
              <a:t>Instead, if you want some part</a:t>
            </a:r>
          </a:p>
          <a:p>
            <a:r>
              <a:rPr lang="en-US" dirty="0"/>
              <a:t>of an element or internal content element</a:t>
            </a:r>
          </a:p>
          <a:p>
            <a:r>
              <a:rPr lang="en-US" dirty="0"/>
              <a:t>to change, you have to do it yourself.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, of course,</a:t>
            </a:r>
          </a:p>
          <a:p>
            <a:r>
              <a:rPr lang="en-US" dirty="0"/>
              <a:t>makes this super easy to do</a:t>
            </a:r>
          </a:p>
          <a:p>
            <a:r>
              <a:rPr lang="en-US" dirty="0"/>
              <a:t>with bindings.</a:t>
            </a:r>
          </a:p>
          <a:p>
            <a:endParaRPr lang="en-US" dirty="0"/>
          </a:p>
          <a:p>
            <a:r>
              <a:rPr lang="en-US" dirty="0"/>
              <a:t>Binding lets you identify</a:t>
            </a:r>
          </a:p>
          <a:p>
            <a:r>
              <a:rPr lang="en-US" dirty="0"/>
              <a:t>a source element,</a:t>
            </a:r>
          </a:p>
          <a:p>
            <a:r>
              <a:rPr lang="en-US" dirty="0"/>
              <a:t>a source type,</a:t>
            </a:r>
          </a:p>
          <a:p>
            <a:r>
              <a:rPr lang="en-US" dirty="0"/>
              <a:t>a target element,</a:t>
            </a:r>
          </a:p>
          <a:p>
            <a:r>
              <a:rPr lang="en-US" dirty="0"/>
              <a:t>and a target type.</a:t>
            </a:r>
          </a:p>
          <a:p>
            <a:endParaRPr lang="en-US" dirty="0"/>
          </a:p>
          <a:p>
            <a:r>
              <a:rPr lang="en-US" dirty="0"/>
              <a:t>When the source item of the source element changes</a:t>
            </a:r>
          </a:p>
          <a:p>
            <a:r>
              <a:rPr lang="en-US" dirty="0"/>
              <a:t>The changed value</a:t>
            </a:r>
          </a:p>
          <a:p>
            <a:r>
              <a:rPr lang="en-US" dirty="0"/>
              <a:t>is copied to the target type</a:t>
            </a:r>
          </a:p>
          <a:p>
            <a:r>
              <a:rPr lang="en-US" dirty="0"/>
              <a:t>on the target element.</a:t>
            </a:r>
          </a:p>
          <a:p>
            <a:endParaRPr lang="en-US" dirty="0"/>
          </a:p>
          <a:p>
            <a:r>
              <a:rPr lang="en-US" dirty="0"/>
              <a:t>For example you can say</a:t>
            </a:r>
          </a:p>
          <a:p>
            <a:endParaRPr lang="en-US" dirty="0"/>
          </a:p>
          <a:p>
            <a:r>
              <a:rPr lang="en-US" dirty="0"/>
              <a:t>if the "value" attribute</a:t>
            </a:r>
          </a:p>
          <a:p>
            <a:r>
              <a:rPr lang="en-US" dirty="0"/>
              <a:t>of the custom element</a:t>
            </a:r>
          </a:p>
          <a:p>
            <a:r>
              <a:rPr lang="en-US" dirty="0"/>
              <a:t>changes,</a:t>
            </a:r>
          </a:p>
          <a:p>
            <a:r>
              <a:rPr lang="en-US" dirty="0"/>
              <a:t>copy it to the content of</a:t>
            </a:r>
          </a:p>
          <a:p>
            <a:r>
              <a:rPr lang="en-US" dirty="0"/>
              <a:t>the second DIV tag</a:t>
            </a:r>
          </a:p>
          <a:p>
            <a:r>
              <a:rPr lang="en-US" dirty="0"/>
              <a:t>in the internal content</a:t>
            </a:r>
          </a:p>
          <a:p>
            <a:endParaRPr lang="en-US" dirty="0"/>
          </a:p>
          <a:p>
            <a:r>
              <a:rPr lang="en-US" dirty="0"/>
              <a:t>`bind("@value","</a:t>
            </a:r>
            <a:r>
              <a:rPr lang="en-US" dirty="0" err="1"/>
              <a:t>div:nth-child</a:t>
            </a:r>
            <a:r>
              <a:rPr lang="en-US" dirty="0"/>
              <a:t>(2)","$")`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if the "value" property</a:t>
            </a:r>
          </a:p>
          <a:p>
            <a:r>
              <a:rPr lang="en-US" dirty="0"/>
              <a:t>of the text input field with the component</a:t>
            </a:r>
          </a:p>
          <a:p>
            <a:r>
              <a:rPr lang="en-US" dirty="0"/>
              <a:t>changes,</a:t>
            </a:r>
          </a:p>
          <a:p>
            <a:r>
              <a:rPr lang="en-US" dirty="0"/>
              <a:t>copy it to the "data-value" attribute</a:t>
            </a:r>
          </a:p>
          <a:p>
            <a:r>
              <a:rPr lang="en-US" dirty="0"/>
              <a:t>of the element.</a:t>
            </a:r>
          </a:p>
          <a:p>
            <a:endParaRPr lang="en-US" dirty="0"/>
          </a:p>
          <a:p>
            <a:r>
              <a:rPr lang="en-US" dirty="0"/>
              <a:t>`</a:t>
            </a:r>
            <a:r>
              <a:rPr lang="en-US" dirty="0" err="1"/>
              <a:t>bindAt</a:t>
            </a:r>
            <a:r>
              <a:rPr lang="en-US" dirty="0"/>
              <a:t>("input[type=text]",".</a:t>
            </a:r>
            <a:r>
              <a:rPr lang="en-US" dirty="0" err="1"/>
              <a:t>value",".","@data-value</a:t>
            </a:r>
            <a:r>
              <a:rPr lang="en-US" dirty="0"/>
              <a:t>")`</a:t>
            </a:r>
          </a:p>
          <a:p>
            <a:endParaRPr lang="en-US" dirty="0"/>
          </a:p>
          <a:p>
            <a:r>
              <a:rPr lang="en-US" dirty="0"/>
              <a:t>The difference between bind() and </a:t>
            </a:r>
            <a:r>
              <a:rPr lang="en-US" dirty="0" err="1"/>
              <a:t>bindAt</a:t>
            </a:r>
            <a:r>
              <a:rPr lang="en-US" dirty="0"/>
              <a:t>()</a:t>
            </a:r>
          </a:p>
          <a:p>
            <a:r>
              <a:rPr lang="en-US" dirty="0"/>
              <a:t>is that bind() assumes the source element</a:t>
            </a:r>
          </a:p>
          <a:p>
            <a:r>
              <a:rPr lang="en-US" dirty="0"/>
              <a:t>is the current element.</a:t>
            </a:r>
          </a:p>
          <a:p>
            <a:r>
              <a:rPr lang="en-US" dirty="0"/>
              <a:t>whereas </a:t>
            </a:r>
            <a:r>
              <a:rPr lang="en-US" dirty="0" err="1"/>
              <a:t>bindAt</a:t>
            </a:r>
            <a:r>
              <a:rPr lang="en-US" dirty="0"/>
              <a:t>()</a:t>
            </a:r>
          </a:p>
          <a:p>
            <a:r>
              <a:rPr lang="en-US" dirty="0"/>
              <a:t>allows you to specify the source element.</a:t>
            </a:r>
          </a:p>
          <a:p>
            <a:endParaRPr lang="en-US" dirty="0"/>
          </a:p>
          <a:p>
            <a:r>
              <a:rPr lang="en-US" dirty="0"/>
              <a:t>bind() is a really useful concept in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and saves you a ton of typing.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onEvent</a:t>
            </a:r>
            <a:r>
              <a:rPr lang="en-US" dirty="0"/>
              <a:t>() and </a:t>
            </a:r>
            <a:r>
              <a:rPr lang="en-US" dirty="0" err="1"/>
              <a:t>onEventAt</a:t>
            </a:r>
            <a:r>
              <a:rPr lang="en-US" dirty="0"/>
              <a:t>() definition methods</a:t>
            </a:r>
          </a:p>
          <a:p>
            <a:r>
              <a:rPr lang="en-US" dirty="0"/>
              <a:t>are used to associate an event listener</a:t>
            </a:r>
          </a:p>
          <a:p>
            <a:r>
              <a:rPr lang="en-US" dirty="0"/>
              <a:t>with the element</a:t>
            </a:r>
          </a:p>
          <a:p>
            <a:r>
              <a:rPr lang="en-US" dirty="0"/>
              <a:t>or an element within the internal content.</a:t>
            </a:r>
          </a:p>
          <a:p>
            <a:endParaRPr lang="en-US" dirty="0"/>
          </a:p>
          <a:p>
            <a:r>
              <a:rPr lang="en-US" dirty="0" err="1"/>
              <a:t>onEvent</a:t>
            </a:r>
            <a:r>
              <a:rPr lang="en-US" dirty="0"/>
              <a:t>() adds the listener</a:t>
            </a:r>
          </a:p>
          <a:p>
            <a:r>
              <a:rPr lang="en-US" dirty="0"/>
              <a:t>to the element.</a:t>
            </a:r>
          </a:p>
          <a:p>
            <a:r>
              <a:rPr lang="en-US" dirty="0"/>
              <a:t>It takes the </a:t>
            </a:r>
            <a:r>
              <a:rPr lang="en-US" dirty="0" err="1"/>
              <a:t>eventType</a:t>
            </a:r>
            <a:r>
              <a:rPr lang="en-US" dirty="0"/>
              <a:t> as the first argument</a:t>
            </a:r>
          </a:p>
          <a:p>
            <a:r>
              <a:rPr lang="en-US" dirty="0"/>
              <a:t>and the listener function as the second.</a:t>
            </a:r>
          </a:p>
          <a:p>
            <a:endParaRPr lang="en-US" dirty="0"/>
          </a:p>
          <a:p>
            <a:r>
              <a:rPr lang="en-US" dirty="0" err="1"/>
              <a:t>onEventAt</a:t>
            </a:r>
            <a:r>
              <a:rPr lang="en-US" dirty="0"/>
              <a:t>() adds the listener</a:t>
            </a:r>
          </a:p>
          <a:p>
            <a:r>
              <a:rPr lang="en-US" dirty="0"/>
              <a:t>to some element within the internal content.</a:t>
            </a:r>
          </a:p>
          <a:p>
            <a:r>
              <a:rPr lang="en-US" dirty="0"/>
              <a:t>It takes a CSS Query Selector as the first argument.</a:t>
            </a:r>
          </a:p>
          <a:p>
            <a:r>
              <a:rPr lang="en-US" dirty="0"/>
              <a:t>the </a:t>
            </a:r>
            <a:r>
              <a:rPr lang="en-US" dirty="0" err="1"/>
              <a:t>eventType</a:t>
            </a:r>
            <a:r>
              <a:rPr lang="en-US" dirty="0"/>
              <a:t> as the second argument.</a:t>
            </a:r>
          </a:p>
          <a:p>
            <a:r>
              <a:rPr lang="en-US" dirty="0"/>
              <a:t>and the listener function as the third argument.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8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it's going to change your life.</a:t>
            </a:r>
          </a:p>
          <a:p>
            <a:endParaRPr lang="en-US" dirty="0"/>
          </a:p>
          <a:p>
            <a:r>
              <a:rPr lang="en-US" dirty="0"/>
              <a:t>But, before I can tell you about </a:t>
            </a:r>
            <a:r>
              <a:rPr lang="en-US" dirty="0" err="1"/>
              <a:t>ZephJS</a:t>
            </a:r>
            <a:r>
              <a:rPr lang="en-US" dirty="0"/>
              <a:t>,</a:t>
            </a:r>
          </a:p>
          <a:p>
            <a:r>
              <a:rPr lang="en-US" dirty="0"/>
              <a:t>I need to tell you about Web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few other definition methods</a:t>
            </a:r>
          </a:p>
          <a:p>
            <a:r>
              <a:rPr lang="en-US" dirty="0"/>
              <a:t>for doing things like</a:t>
            </a:r>
          </a:p>
          <a:p>
            <a:r>
              <a:rPr lang="en-US" dirty="0"/>
              <a:t>handling lifecycle events</a:t>
            </a:r>
          </a:p>
          <a:p>
            <a:r>
              <a:rPr lang="en-US" dirty="0"/>
              <a:t>or inheriting from another </a:t>
            </a:r>
            <a:r>
              <a:rPr lang="en-US" dirty="0" err="1"/>
              <a:t>ZephJS</a:t>
            </a:r>
            <a:r>
              <a:rPr lang="en-US" dirty="0"/>
              <a:t> component.</a:t>
            </a:r>
          </a:p>
          <a:p>
            <a:r>
              <a:rPr lang="en-US" dirty="0"/>
              <a:t>Everything is carefully enumerated</a:t>
            </a:r>
          </a:p>
          <a:p>
            <a:r>
              <a:rPr lang="en-US" dirty="0"/>
              <a:t>in the documentation.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4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defined your component,</a:t>
            </a:r>
          </a:p>
          <a:p>
            <a:r>
              <a:rPr lang="en-US" dirty="0" err="1"/>
              <a:t>ZephJS</a:t>
            </a:r>
            <a:r>
              <a:rPr lang="en-US" dirty="0"/>
              <a:t> executes the definition function</a:t>
            </a:r>
          </a:p>
          <a:p>
            <a:r>
              <a:rPr lang="en-US" dirty="0"/>
              <a:t>and builds what is called a Component Context,</a:t>
            </a:r>
          </a:p>
          <a:p>
            <a:r>
              <a:rPr lang="en-US" dirty="0"/>
              <a:t>which describes the component completely.</a:t>
            </a:r>
          </a:p>
          <a:p>
            <a:endParaRPr lang="en-US" dirty="0"/>
          </a:p>
          <a:p>
            <a:r>
              <a:rPr lang="en-US" dirty="0"/>
              <a:t>It then registers the given name</a:t>
            </a:r>
          </a:p>
          <a:p>
            <a:r>
              <a:rPr lang="en-US" dirty="0"/>
              <a:t>with the Custom Elements API</a:t>
            </a:r>
          </a:p>
          <a:p>
            <a:r>
              <a:rPr lang="en-US" dirty="0"/>
              <a:t>using a custom Component Class</a:t>
            </a:r>
          </a:p>
          <a:p>
            <a:r>
              <a:rPr lang="en-US" dirty="0"/>
              <a:t>that when instantiated</a:t>
            </a:r>
          </a:p>
          <a:p>
            <a:r>
              <a:rPr lang="en-US" dirty="0"/>
              <a:t>uses the Component Context</a:t>
            </a:r>
          </a:p>
          <a:p>
            <a:r>
              <a:rPr lang="en-US" dirty="0"/>
              <a:t>to setup the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44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sounds really complicated,</a:t>
            </a:r>
          </a:p>
          <a:p>
            <a:r>
              <a:rPr lang="en-US" dirty="0"/>
              <a:t>lets just say some magic happens</a:t>
            </a:r>
          </a:p>
          <a:p>
            <a:r>
              <a:rPr lang="en-US" dirty="0"/>
              <a:t>and </a:t>
            </a:r>
            <a:r>
              <a:rPr lang="en-US" dirty="0" err="1"/>
              <a:t>ZephJS</a:t>
            </a:r>
            <a:r>
              <a:rPr lang="en-US" dirty="0"/>
              <a:t> turns your name and definition</a:t>
            </a:r>
          </a:p>
          <a:p>
            <a:r>
              <a:rPr lang="en-US" dirty="0"/>
              <a:t>into a registered custom element</a:t>
            </a:r>
          </a:p>
          <a:p>
            <a:r>
              <a:rPr lang="en-US" dirty="0"/>
              <a:t>and you are good to go.</a:t>
            </a:r>
          </a:p>
          <a:p>
            <a:endParaRPr lang="en-US" dirty="0"/>
          </a:p>
          <a:p>
            <a:r>
              <a:rPr lang="en-US" dirty="0"/>
              <a:t>Alright, that's all the slides, lets get into it and build something...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8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very contrived example, let us build a Star Rating component.</a:t>
            </a:r>
          </a:p>
          <a:p>
            <a:r>
              <a:rPr lang="en-US" dirty="0"/>
              <a:t>You know the type of thing like on </a:t>
            </a:r>
            <a:r>
              <a:rPr lang="en-US" dirty="0" err="1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Where you click on a star and that's how much you like</a:t>
            </a:r>
          </a:p>
          <a:p>
            <a:r>
              <a:rPr lang="en-US" dirty="0"/>
              <a:t>that movie or tv show or whatever.</a:t>
            </a:r>
          </a:p>
          <a:p>
            <a:endParaRPr lang="en-US" dirty="0"/>
          </a:p>
          <a:p>
            <a:r>
              <a:rPr lang="en-US" dirty="0"/>
              <a:t>We will keep it pretty standard.</a:t>
            </a:r>
          </a:p>
          <a:p>
            <a:r>
              <a:rPr lang="en-US" dirty="0"/>
              <a:t>Our &lt;rating-stars&gt; component</a:t>
            </a:r>
          </a:p>
          <a:p>
            <a:r>
              <a:rPr lang="en-US" dirty="0"/>
              <a:t>will allow the user to</a:t>
            </a:r>
          </a:p>
          <a:p>
            <a:r>
              <a:rPr lang="en-US" dirty="0"/>
              <a:t>rate the associated item</a:t>
            </a:r>
          </a:p>
          <a:p>
            <a:r>
              <a:rPr lang="en-US" dirty="0"/>
              <a:t>from 0 to 5 stars, no fractional stars allowed.</a:t>
            </a:r>
          </a:p>
          <a:p>
            <a:r>
              <a:rPr lang="en-US" dirty="0"/>
              <a:t>Clicking a higher star indicates a higher rating,</a:t>
            </a:r>
          </a:p>
          <a:p>
            <a:r>
              <a:rPr lang="en-US" dirty="0"/>
              <a:t>clicking a lower star indicates a lower rating.</a:t>
            </a:r>
          </a:p>
          <a:p>
            <a:r>
              <a:rPr lang="en-US" dirty="0"/>
              <a:t>We want the component to show both the number of stars</a:t>
            </a:r>
          </a:p>
          <a:p>
            <a:r>
              <a:rPr lang="en-US" dirty="0"/>
              <a:t>and the text of what is being rated...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let's get at it...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is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r>
              <a:rPr lang="en-US" dirty="0"/>
              <a:t>I hope you all find it</a:t>
            </a:r>
          </a:p>
          <a:p>
            <a:r>
              <a:rPr lang="en-US" dirty="0"/>
              <a:t>as easy to use and read</a:t>
            </a:r>
          </a:p>
          <a:p>
            <a:r>
              <a:rPr lang="en-US" dirty="0"/>
              <a:t>as I do.</a:t>
            </a:r>
          </a:p>
          <a:p>
            <a:endParaRPr lang="en-US" dirty="0"/>
          </a:p>
          <a:p>
            <a:r>
              <a:rPr lang="en-US" dirty="0"/>
              <a:t>There is a ton of documentation available here.</a:t>
            </a:r>
          </a:p>
          <a:p>
            <a:endParaRPr lang="en-US" dirty="0"/>
          </a:p>
          <a:p>
            <a:r>
              <a:rPr lang="en-US" dirty="0"/>
              <a:t>I do have one last request</a:t>
            </a:r>
          </a:p>
          <a:p>
            <a:r>
              <a:rPr lang="en-US" dirty="0"/>
              <a:t>of everyone here</a:t>
            </a:r>
          </a:p>
          <a:p>
            <a:r>
              <a:rPr lang="en-US" dirty="0"/>
              <a:t>before we go drink beer...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give </a:t>
            </a:r>
            <a:r>
              <a:rPr lang="en-US" dirty="0" err="1"/>
              <a:t>ZephJS</a:t>
            </a:r>
            <a:r>
              <a:rPr lang="en-US" dirty="0"/>
              <a:t> a try.</a:t>
            </a:r>
          </a:p>
          <a:p>
            <a:r>
              <a:rPr lang="en-US" dirty="0"/>
              <a:t>Please give </a:t>
            </a:r>
            <a:r>
              <a:rPr lang="en-US" dirty="0" err="1"/>
              <a:t>ZephJS</a:t>
            </a:r>
            <a:r>
              <a:rPr lang="en-US" dirty="0"/>
              <a:t> some </a:t>
            </a:r>
            <a:r>
              <a:rPr lang="en-US" dirty="0" err="1"/>
              <a:t>github</a:t>
            </a:r>
            <a:r>
              <a:rPr lang="en-US" dirty="0"/>
              <a:t> stars.</a:t>
            </a:r>
          </a:p>
          <a:p>
            <a:r>
              <a:rPr lang="en-US" dirty="0"/>
              <a:t>And please help me spread the word</a:t>
            </a:r>
          </a:p>
          <a:p>
            <a:r>
              <a:rPr lang="en-US" dirty="0"/>
              <a:t>by tweeting and retweeting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am super excited about it</a:t>
            </a:r>
          </a:p>
          <a:p>
            <a:r>
              <a:rPr lang="en-US" dirty="0"/>
              <a:t>and I really want to see it</a:t>
            </a:r>
          </a:p>
          <a:p>
            <a:r>
              <a:rPr lang="en-US" dirty="0"/>
              <a:t>and the community around it grow.</a:t>
            </a:r>
          </a:p>
          <a:p>
            <a:endParaRPr lang="en-US" dirty="0"/>
          </a:p>
          <a:p>
            <a:r>
              <a:rPr lang="en-US" dirty="0"/>
              <a:t>And I cannot do it</a:t>
            </a:r>
          </a:p>
          <a:p>
            <a:r>
              <a:rPr lang="en-US" dirty="0"/>
              <a:t>Without your help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09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if you come to the bar</a:t>
            </a:r>
          </a:p>
          <a:p>
            <a:r>
              <a:rPr lang="en-US" dirty="0"/>
              <a:t>and find me</a:t>
            </a:r>
          </a:p>
          <a:p>
            <a:r>
              <a:rPr lang="en-US" dirty="0"/>
              <a:t>and promise me you are going</a:t>
            </a:r>
          </a:p>
          <a:p>
            <a:r>
              <a:rPr lang="en-US" dirty="0"/>
              <a:t>to try, star, and tweet</a:t>
            </a:r>
          </a:p>
          <a:p>
            <a:r>
              <a:rPr lang="en-US" dirty="0"/>
              <a:t>about </a:t>
            </a:r>
            <a:r>
              <a:rPr lang="en-US" dirty="0" err="1"/>
              <a:t>ZephJS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will make Shane buy you a beer.</a:t>
            </a:r>
          </a:p>
          <a:p>
            <a:r>
              <a:rPr lang="en-US" dirty="0"/>
              <a:t>Thanks Shane!</a:t>
            </a:r>
          </a:p>
          <a:p>
            <a:r>
              <a:rPr lang="en-US" dirty="0"/>
              <a:t>You’re alright.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you everyone.</a:t>
            </a:r>
          </a:p>
          <a:p>
            <a:endParaRPr lang="en-US" dirty="0"/>
          </a:p>
          <a:p>
            <a:r>
              <a:rPr lang="en-US" dirty="0"/>
              <a:t>Let's go get pissed.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0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know that a few months ago,</a:t>
            </a:r>
          </a:p>
          <a:p>
            <a:r>
              <a:rPr lang="en-US" dirty="0"/>
              <a:t>We had Shane come in here</a:t>
            </a:r>
          </a:p>
          <a:p>
            <a:r>
              <a:rPr lang="en-US" dirty="0"/>
              <a:t>and talk about writing web components.</a:t>
            </a:r>
          </a:p>
          <a:p>
            <a:r>
              <a:rPr lang="en-US" dirty="0"/>
              <a:t>So instead of giving you all that again.</a:t>
            </a:r>
          </a:p>
          <a:p>
            <a:r>
              <a:rPr lang="en-US" dirty="0"/>
              <a:t>I'm going to summarize exactly what he said</a:t>
            </a:r>
          </a:p>
          <a:p>
            <a:r>
              <a:rPr lang="en-US" dirty="0"/>
              <a:t>In two short bullet points...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1). Web Components are AWESOME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2). Glen is an incredibly handsome man.</a:t>
            </a:r>
          </a:p>
          <a:p>
            <a:endParaRPr lang="en-US" dirty="0"/>
          </a:p>
          <a:p>
            <a:r>
              <a:rPr lang="en-US" dirty="0"/>
              <a:t>Not sure why he said that last bit</a:t>
            </a:r>
          </a:p>
          <a:p>
            <a:r>
              <a:rPr lang="en-US" dirty="0"/>
              <a:t>but it is absolutely what happened.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Seriously though,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Shane told us all about</a:t>
            </a:r>
          </a:p>
          <a:p>
            <a:r>
              <a:rPr lang="en-US" dirty="0"/>
              <a:t>how Web Components are</a:t>
            </a:r>
          </a:p>
          <a:p>
            <a:r>
              <a:rPr lang="en-US" dirty="0"/>
              <a:t>a collection of Browser API standards</a:t>
            </a:r>
          </a:p>
          <a:p>
            <a:r>
              <a:rPr lang="en-US" dirty="0"/>
              <a:t>that make writing</a:t>
            </a:r>
          </a:p>
          <a:p>
            <a:r>
              <a:rPr lang="en-US" dirty="0"/>
              <a:t>custom HTML tags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if I want to create &lt;my-awesome-button&gt;</a:t>
            </a:r>
          </a:p>
          <a:p>
            <a:r>
              <a:rPr lang="en-US" dirty="0"/>
              <a:t>it is possible with web components.</a:t>
            </a:r>
          </a:p>
          <a:p>
            <a:endParaRPr lang="en-US" dirty="0"/>
          </a:p>
          <a:p>
            <a:r>
              <a:rPr lang="en-US" dirty="0"/>
              <a:t>As Shane showed us</a:t>
            </a:r>
          </a:p>
          <a:p>
            <a:r>
              <a:rPr lang="en-US" dirty="0"/>
              <a:t>A Web Component,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the Custom Elements API</a:t>
            </a:r>
          </a:p>
          <a:p>
            <a:r>
              <a:rPr lang="en-US" dirty="0"/>
              <a:t>to register a Component Class</a:t>
            </a:r>
          </a:p>
          <a:p>
            <a:r>
              <a:rPr lang="en-US" dirty="0"/>
              <a:t>That will be instantiated whenever</a:t>
            </a:r>
          </a:p>
          <a:p>
            <a:r>
              <a:rPr lang="en-US" dirty="0"/>
              <a:t>the given tag name is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FD6710-C9EB-4315-8507-12217128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8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EF3E3-338A-4414-B398-BF2427A661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8" y="-2075688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B2DFC0-6298-4433-97FE-1EE36A421A24}"/>
              </a:ext>
            </a:extLst>
          </p:cNvPr>
          <p:cNvSpPr txBox="1"/>
          <p:nvPr/>
        </p:nvSpPr>
        <p:spPr>
          <a:xfrm>
            <a:off x="-289933" y="-283943"/>
            <a:ext cx="1219199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=“45yhbwrh356hw34t3w4gtqerf”&gt;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Try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ZephJS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the bomb!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=“wgreg24g5w4g25g3bt35545g”&gt;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=“images/4253452345234523452rgs”&gt;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=“234652tgtbwgw346h43g53fq3”&gt;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In Endgame when Thor dies a horrible death.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gruesome.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=“234tgb5y36g34fv246245w3va”&gt;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=“images/245yh3yb364wgegaasdfg”&gt;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C23E9-5E19-4F10-8404-04B3CC29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72" y="524572"/>
            <a:ext cx="5808856" cy="58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366623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=“123”&gt;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=“456”&gt;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=“789”&gt;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abc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=“def”&gt;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55845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C0BAC-671D-4CD1-B23E-4735B2E0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3654-D8E4-4D38-9401-557AE55B2CE8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A71D7C9-31C3-469E-9D62-B3DE5EBDFB9E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8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B0BF2-611E-4E1A-AE19-62261790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39CB6-FB8A-418E-8B65-44756133805C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579E2CEF-AACC-46FB-BE8E-F8ECE06306F3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BC19F8-62A4-4BF5-AC37-72CC420A6DD7}"/>
              </a:ext>
            </a:extLst>
          </p:cNvPr>
          <p:cNvSpPr/>
          <p:nvPr/>
        </p:nvSpPr>
        <p:spPr>
          <a:xfrm>
            <a:off x="726184" y="-934466"/>
            <a:ext cx="10063395" cy="7997794"/>
          </a:xfrm>
          <a:custGeom>
            <a:avLst/>
            <a:gdLst>
              <a:gd name="connsiteX0" fmla="*/ 584726 w 10063395"/>
              <a:gd name="connsiteY0" fmla="*/ 3394445 h 7997794"/>
              <a:gd name="connsiteX1" fmla="*/ 722290 w 10063395"/>
              <a:gd name="connsiteY1" fmla="*/ 3281156 h 7997794"/>
              <a:gd name="connsiteX2" fmla="*/ 795119 w 10063395"/>
              <a:gd name="connsiteY2" fmla="*/ 3200236 h 7997794"/>
              <a:gd name="connsiteX3" fmla="*/ 1321101 w 10063395"/>
              <a:gd name="connsiteY3" fmla="*/ 2925107 h 7997794"/>
              <a:gd name="connsiteX4" fmla="*/ 1984648 w 10063395"/>
              <a:gd name="connsiteY4" fmla="*/ 2747082 h 7997794"/>
              <a:gd name="connsiteX5" fmla="*/ 2470170 w 10063395"/>
              <a:gd name="connsiteY5" fmla="*/ 2585241 h 7997794"/>
              <a:gd name="connsiteX6" fmla="*/ 3425030 w 10063395"/>
              <a:gd name="connsiteY6" fmla="*/ 2067351 h 7997794"/>
              <a:gd name="connsiteX7" fmla="*/ 4298970 w 10063395"/>
              <a:gd name="connsiteY7" fmla="*/ 1670841 h 7997794"/>
              <a:gd name="connsiteX8" fmla="*/ 4671204 w 10063395"/>
              <a:gd name="connsiteY8" fmla="*/ 1598013 h 7997794"/>
              <a:gd name="connsiteX9" fmla="*/ 5383303 w 10063395"/>
              <a:gd name="connsiteY9" fmla="*/ 1492816 h 7997794"/>
              <a:gd name="connsiteX10" fmla="*/ 5488499 w 10063395"/>
              <a:gd name="connsiteY10" fmla="*/ 1533277 h 7997794"/>
              <a:gd name="connsiteX11" fmla="*/ 5537051 w 10063395"/>
              <a:gd name="connsiteY11" fmla="*/ 1630381 h 7997794"/>
              <a:gd name="connsiteX12" fmla="*/ 5496591 w 10063395"/>
              <a:gd name="connsiteY12" fmla="*/ 2099719 h 7997794"/>
              <a:gd name="connsiteX13" fmla="*/ 5383303 w 10063395"/>
              <a:gd name="connsiteY13" fmla="*/ 2277744 h 7997794"/>
              <a:gd name="connsiteX14" fmla="*/ 5261922 w 10063395"/>
              <a:gd name="connsiteY14" fmla="*/ 2455769 h 7997794"/>
              <a:gd name="connsiteX15" fmla="*/ 5148634 w 10063395"/>
              <a:gd name="connsiteY15" fmla="*/ 2617609 h 7997794"/>
              <a:gd name="connsiteX16" fmla="*/ 5059621 w 10063395"/>
              <a:gd name="connsiteY16" fmla="*/ 2779450 h 7997794"/>
              <a:gd name="connsiteX17" fmla="*/ 4978701 w 10063395"/>
              <a:gd name="connsiteY17" fmla="*/ 2892739 h 7997794"/>
              <a:gd name="connsiteX18" fmla="*/ 4946333 w 10063395"/>
              <a:gd name="connsiteY18" fmla="*/ 2965567 h 7997794"/>
              <a:gd name="connsiteX19" fmla="*/ 4922057 w 10063395"/>
              <a:gd name="connsiteY19" fmla="*/ 3006027 h 7997794"/>
              <a:gd name="connsiteX20" fmla="*/ 4913965 w 10063395"/>
              <a:gd name="connsiteY20" fmla="*/ 3030303 h 7997794"/>
              <a:gd name="connsiteX21" fmla="*/ 4857320 w 10063395"/>
              <a:gd name="connsiteY21" fmla="*/ 3167868 h 7997794"/>
              <a:gd name="connsiteX22" fmla="*/ 4824952 w 10063395"/>
              <a:gd name="connsiteY22" fmla="*/ 3264972 h 7997794"/>
              <a:gd name="connsiteX23" fmla="*/ 4760216 w 10063395"/>
              <a:gd name="connsiteY23" fmla="*/ 3402537 h 7997794"/>
              <a:gd name="connsiteX24" fmla="*/ 4671204 w 10063395"/>
              <a:gd name="connsiteY24" fmla="*/ 3912335 h 7997794"/>
              <a:gd name="connsiteX25" fmla="*/ 4671204 w 10063395"/>
              <a:gd name="connsiteY25" fmla="*/ 4219832 h 7997794"/>
              <a:gd name="connsiteX26" fmla="*/ 4857320 w 10063395"/>
              <a:gd name="connsiteY26" fmla="*/ 4252201 h 7997794"/>
              <a:gd name="connsiteX27" fmla="*/ 5561328 w 10063395"/>
              <a:gd name="connsiteY27" fmla="*/ 4057992 h 7997794"/>
              <a:gd name="connsiteX28" fmla="*/ 6297703 w 10063395"/>
              <a:gd name="connsiteY28" fmla="*/ 3604838 h 7997794"/>
              <a:gd name="connsiteX29" fmla="*/ 5868825 w 10063395"/>
              <a:gd name="connsiteY29" fmla="*/ 4147004 h 7997794"/>
              <a:gd name="connsiteX30" fmla="*/ 5043437 w 10063395"/>
              <a:gd name="connsiteY30" fmla="*/ 4689170 h 7997794"/>
              <a:gd name="connsiteX31" fmla="*/ 4671204 w 10063395"/>
              <a:gd name="connsiteY31" fmla="*/ 4834827 h 7997794"/>
              <a:gd name="connsiteX32" fmla="*/ 4533639 w 10063395"/>
              <a:gd name="connsiteY32" fmla="*/ 4899563 h 7997794"/>
              <a:gd name="connsiteX33" fmla="*/ 4412258 w 10063395"/>
              <a:gd name="connsiteY33" fmla="*/ 5004760 h 7997794"/>
              <a:gd name="connsiteX34" fmla="*/ 4177589 w 10063395"/>
              <a:gd name="connsiteY34" fmla="*/ 5328441 h 7997794"/>
              <a:gd name="connsiteX35" fmla="*/ 3797264 w 10063395"/>
              <a:gd name="connsiteY35" fmla="*/ 5644031 h 7997794"/>
              <a:gd name="connsiteX36" fmla="*/ 3870092 w 10063395"/>
              <a:gd name="connsiteY36" fmla="*/ 5684491 h 7997794"/>
              <a:gd name="connsiteX37" fmla="*/ 4501271 w 10063395"/>
              <a:gd name="connsiteY37" fmla="*/ 5304165 h 7997794"/>
              <a:gd name="connsiteX38" fmla="*/ 5520867 w 10063395"/>
              <a:gd name="connsiteY38" fmla="*/ 4931931 h 7997794"/>
              <a:gd name="connsiteX39" fmla="*/ 5820273 w 10063395"/>
              <a:gd name="connsiteY39" fmla="*/ 4778183 h 7997794"/>
              <a:gd name="connsiteX40" fmla="*/ 6524280 w 10063395"/>
              <a:gd name="connsiteY40" fmla="*/ 4527330 h 7997794"/>
              <a:gd name="connsiteX41" fmla="*/ 7632889 w 10063395"/>
              <a:gd name="connsiteY41" fmla="*/ 4187464 h 7997794"/>
              <a:gd name="connsiteX42" fmla="*/ 7770453 w 10063395"/>
              <a:gd name="connsiteY42" fmla="*/ 4082268 h 7997794"/>
              <a:gd name="connsiteX43" fmla="*/ 7956570 w 10063395"/>
              <a:gd name="connsiteY43" fmla="*/ 4001347 h 7997794"/>
              <a:gd name="connsiteX44" fmla="*/ 7980846 w 10063395"/>
              <a:gd name="connsiteY44" fmla="*/ 4025624 h 7997794"/>
              <a:gd name="connsiteX45" fmla="*/ 7713809 w 10063395"/>
              <a:gd name="connsiteY45" fmla="*/ 4333121 h 7997794"/>
              <a:gd name="connsiteX46" fmla="*/ 7252563 w 10063395"/>
              <a:gd name="connsiteY46" fmla="*/ 4519238 h 7997794"/>
              <a:gd name="connsiteX47" fmla="*/ 6378623 w 10063395"/>
              <a:gd name="connsiteY47" fmla="*/ 5093772 h 7997794"/>
              <a:gd name="connsiteX48" fmla="*/ 5909285 w 10063395"/>
              <a:gd name="connsiteY48" fmla="*/ 5627847 h 7997794"/>
              <a:gd name="connsiteX49" fmla="*/ 5553235 w 10063395"/>
              <a:gd name="connsiteY49" fmla="*/ 5911068 h 7997794"/>
              <a:gd name="connsiteX50" fmla="*/ 4954425 w 10063395"/>
              <a:gd name="connsiteY50" fmla="*/ 6226657 h 7997794"/>
              <a:gd name="connsiteX51" fmla="*/ 4881597 w 10063395"/>
              <a:gd name="connsiteY51" fmla="*/ 6250933 h 7997794"/>
              <a:gd name="connsiteX52" fmla="*/ 5148634 w 10063395"/>
              <a:gd name="connsiteY52" fmla="*/ 6161921 h 7997794"/>
              <a:gd name="connsiteX53" fmla="*/ 5326658 w 10063395"/>
              <a:gd name="connsiteY53" fmla="*/ 6113369 h 7997794"/>
              <a:gd name="connsiteX54" fmla="*/ 5917377 w 10063395"/>
              <a:gd name="connsiteY54" fmla="*/ 5733043 h 7997794"/>
              <a:gd name="connsiteX55" fmla="*/ 6516188 w 10063395"/>
              <a:gd name="connsiteY55" fmla="*/ 5401270 h 7997794"/>
              <a:gd name="connsiteX56" fmla="*/ 7050262 w 10063395"/>
              <a:gd name="connsiteY56" fmla="*/ 5231337 h 7997794"/>
              <a:gd name="connsiteX57" fmla="*/ 7244471 w 10063395"/>
              <a:gd name="connsiteY57" fmla="*/ 5142324 h 7997794"/>
              <a:gd name="connsiteX58" fmla="*/ 7997030 w 10063395"/>
              <a:gd name="connsiteY58" fmla="*/ 4956208 h 7997794"/>
              <a:gd name="connsiteX59" fmla="*/ 8191239 w 10063395"/>
              <a:gd name="connsiteY59" fmla="*/ 4923839 h 7997794"/>
              <a:gd name="connsiteX60" fmla="*/ 8304528 w 10063395"/>
              <a:gd name="connsiteY60" fmla="*/ 4907655 h 7997794"/>
              <a:gd name="connsiteX61" fmla="*/ 7738085 w 10063395"/>
              <a:gd name="connsiteY61" fmla="*/ 5053312 h 7997794"/>
              <a:gd name="connsiteX62" fmla="*/ 7462956 w 10063395"/>
              <a:gd name="connsiteY62" fmla="*/ 5174693 h 7997794"/>
              <a:gd name="connsiteX63" fmla="*/ 7212103 w 10063395"/>
              <a:gd name="connsiteY63" fmla="*/ 5360809 h 7997794"/>
              <a:gd name="connsiteX64" fmla="*/ 6621384 w 10063395"/>
              <a:gd name="connsiteY64" fmla="*/ 5627847 h 7997794"/>
              <a:gd name="connsiteX65" fmla="*/ 6224874 w 10063395"/>
              <a:gd name="connsiteY65" fmla="*/ 5894884 h 7997794"/>
              <a:gd name="connsiteX66" fmla="*/ 6111586 w 10063395"/>
              <a:gd name="connsiteY66" fmla="*/ 5959620 h 7997794"/>
              <a:gd name="connsiteX67" fmla="*/ 6030666 w 10063395"/>
              <a:gd name="connsiteY67" fmla="*/ 6024356 h 7997794"/>
              <a:gd name="connsiteX68" fmla="*/ 6200598 w 10063395"/>
              <a:gd name="connsiteY68" fmla="*/ 5943436 h 7997794"/>
              <a:gd name="connsiteX69" fmla="*/ 6702304 w 10063395"/>
              <a:gd name="connsiteY69" fmla="*/ 5773503 h 7997794"/>
              <a:gd name="connsiteX70" fmla="*/ 7608612 w 10063395"/>
              <a:gd name="connsiteY70" fmla="*/ 5967712 h 7997794"/>
              <a:gd name="connsiteX71" fmla="*/ 7632889 w 10063395"/>
              <a:gd name="connsiteY71" fmla="*/ 5991988 h 7997794"/>
              <a:gd name="connsiteX72" fmla="*/ 7649073 w 10063395"/>
              <a:gd name="connsiteY72" fmla="*/ 6032448 h 7997794"/>
              <a:gd name="connsiteX73" fmla="*/ 7681441 w 10063395"/>
              <a:gd name="connsiteY73" fmla="*/ 6048632 h 7997794"/>
              <a:gd name="connsiteX74" fmla="*/ 7665257 w 10063395"/>
              <a:gd name="connsiteY74" fmla="*/ 6097185 h 7997794"/>
              <a:gd name="connsiteX75" fmla="*/ 7114998 w 10063395"/>
              <a:gd name="connsiteY75" fmla="*/ 6469418 h 7997794"/>
              <a:gd name="connsiteX76" fmla="*/ 7034078 w 10063395"/>
              <a:gd name="connsiteY76" fmla="*/ 6582707 h 7997794"/>
              <a:gd name="connsiteX77" fmla="*/ 6847961 w 10063395"/>
              <a:gd name="connsiteY77" fmla="*/ 6801192 h 7997794"/>
              <a:gd name="connsiteX78" fmla="*/ 6605200 w 10063395"/>
              <a:gd name="connsiteY78" fmla="*/ 7124873 h 7997794"/>
              <a:gd name="connsiteX79" fmla="*/ 5957837 w 10063395"/>
              <a:gd name="connsiteY79" fmla="*/ 7675131 h 7997794"/>
              <a:gd name="connsiteX80" fmla="*/ 5456131 w 10063395"/>
              <a:gd name="connsiteY80" fmla="*/ 7836972 h 7997794"/>
              <a:gd name="connsiteX81" fmla="*/ 5342843 w 10063395"/>
              <a:gd name="connsiteY81" fmla="*/ 7909801 h 7997794"/>
              <a:gd name="connsiteX82" fmla="*/ 5407579 w 10063395"/>
              <a:gd name="connsiteY82" fmla="*/ 7812696 h 7997794"/>
              <a:gd name="connsiteX83" fmla="*/ 6686120 w 10063395"/>
              <a:gd name="connsiteY83" fmla="*/ 6598891 h 7997794"/>
              <a:gd name="connsiteX84" fmla="*/ 6904605 w 10063395"/>
              <a:gd name="connsiteY84" fmla="*/ 6356130 h 7997794"/>
              <a:gd name="connsiteX85" fmla="*/ 7284931 w 10063395"/>
              <a:gd name="connsiteY85" fmla="*/ 6153829 h 7997794"/>
              <a:gd name="connsiteX86" fmla="*/ 8013214 w 10063395"/>
              <a:gd name="connsiteY86" fmla="*/ 5886792 h 7997794"/>
              <a:gd name="connsiteX87" fmla="*/ 8215515 w 10063395"/>
              <a:gd name="connsiteY87" fmla="*/ 5822055 h 7997794"/>
              <a:gd name="connsiteX88" fmla="*/ 8037490 w 10063395"/>
              <a:gd name="connsiteY88" fmla="*/ 5781595 h 7997794"/>
              <a:gd name="connsiteX89" fmla="*/ 5933561 w 10063395"/>
              <a:gd name="connsiteY89" fmla="*/ 6016264 h 7997794"/>
              <a:gd name="connsiteX90" fmla="*/ 4776400 w 10063395"/>
              <a:gd name="connsiteY90" fmla="*/ 6032448 h 7997794"/>
              <a:gd name="connsiteX91" fmla="*/ 4404166 w 10063395"/>
              <a:gd name="connsiteY91" fmla="*/ 6048632 h 7997794"/>
              <a:gd name="connsiteX92" fmla="*/ 4258510 w 10063395"/>
              <a:gd name="connsiteY92" fmla="*/ 6056724 h 7997794"/>
              <a:gd name="connsiteX93" fmla="*/ 3878184 w 10063395"/>
              <a:gd name="connsiteY93" fmla="*/ 6040540 h 7997794"/>
              <a:gd name="connsiteX94" fmla="*/ 4072393 w 10063395"/>
              <a:gd name="connsiteY94" fmla="*/ 5765411 h 7997794"/>
              <a:gd name="connsiteX95" fmla="*/ 4404166 w 10063395"/>
              <a:gd name="connsiteY95" fmla="*/ 5118048 h 7997794"/>
              <a:gd name="connsiteX96" fmla="*/ 4622651 w 10063395"/>
              <a:gd name="connsiteY96" fmla="*/ 4810551 h 7997794"/>
              <a:gd name="connsiteX97" fmla="*/ 4687388 w 10063395"/>
              <a:gd name="connsiteY97" fmla="*/ 4721539 h 7997794"/>
              <a:gd name="connsiteX98" fmla="*/ 4655020 w 10063395"/>
              <a:gd name="connsiteY98" fmla="*/ 4640618 h 7997794"/>
              <a:gd name="connsiteX99" fmla="*/ 3012336 w 10063395"/>
              <a:gd name="connsiteY99" fmla="*/ 4713447 h 7997794"/>
              <a:gd name="connsiteX100" fmla="*/ 2089844 w 10063395"/>
              <a:gd name="connsiteY100" fmla="*/ 4842919 h 7997794"/>
              <a:gd name="connsiteX101" fmla="*/ 1304917 w 10063395"/>
              <a:gd name="connsiteY101" fmla="*/ 5029036 h 7997794"/>
              <a:gd name="connsiteX102" fmla="*/ 981235 w 10063395"/>
              <a:gd name="connsiteY102" fmla="*/ 5077588 h 7997794"/>
              <a:gd name="connsiteX103" fmla="*/ 568542 w 10063395"/>
              <a:gd name="connsiteY103" fmla="*/ 5174693 h 7997794"/>
              <a:gd name="connsiteX104" fmla="*/ 188216 w 10063395"/>
              <a:gd name="connsiteY104" fmla="*/ 5312257 h 7997794"/>
              <a:gd name="connsiteX105" fmla="*/ 220584 w 10063395"/>
              <a:gd name="connsiteY105" fmla="*/ 5279889 h 7997794"/>
              <a:gd name="connsiteX106" fmla="*/ 252952 w 10063395"/>
              <a:gd name="connsiteY106" fmla="*/ 5255613 h 7997794"/>
              <a:gd name="connsiteX107" fmla="*/ 835579 w 10063395"/>
              <a:gd name="connsiteY107" fmla="*/ 4931931 h 7997794"/>
              <a:gd name="connsiteX108" fmla="*/ 1118800 w 10063395"/>
              <a:gd name="connsiteY108" fmla="*/ 4697262 h 7997794"/>
              <a:gd name="connsiteX109" fmla="*/ 2195041 w 10063395"/>
              <a:gd name="connsiteY109" fmla="*/ 4138912 h 7997794"/>
              <a:gd name="connsiteX110" fmla="*/ 4452719 w 10063395"/>
              <a:gd name="connsiteY110" fmla="*/ 2455769 h 7997794"/>
              <a:gd name="connsiteX111" fmla="*/ 5431855 w 10063395"/>
              <a:gd name="connsiteY111" fmla="*/ 2213008 h 7997794"/>
              <a:gd name="connsiteX112" fmla="*/ 5593696 w 10063395"/>
              <a:gd name="connsiteY112" fmla="*/ 2140179 h 7997794"/>
              <a:gd name="connsiteX113" fmla="*/ 5205278 w 10063395"/>
              <a:gd name="connsiteY113" fmla="*/ 2698530 h 7997794"/>
              <a:gd name="connsiteX114" fmla="*/ 4663112 w 10063395"/>
              <a:gd name="connsiteY114" fmla="*/ 3151684 h 7997794"/>
              <a:gd name="connsiteX115" fmla="*/ 4298970 w 10063395"/>
              <a:gd name="connsiteY115" fmla="*/ 3434905 h 7997794"/>
              <a:gd name="connsiteX116" fmla="*/ 4007657 w 10063395"/>
              <a:gd name="connsiteY116" fmla="*/ 3847599 h 7997794"/>
              <a:gd name="connsiteX117" fmla="*/ 3789172 w 10063395"/>
              <a:gd name="connsiteY117" fmla="*/ 4155096 h 7997794"/>
              <a:gd name="connsiteX118" fmla="*/ 3603055 w 10063395"/>
              <a:gd name="connsiteY118" fmla="*/ 4664894 h 7997794"/>
              <a:gd name="connsiteX119" fmla="*/ 3570687 w 10063395"/>
              <a:gd name="connsiteY119" fmla="*/ 4972392 h 7997794"/>
              <a:gd name="connsiteX120" fmla="*/ 3594963 w 10063395"/>
              <a:gd name="connsiteY120" fmla="*/ 5061404 h 7997794"/>
              <a:gd name="connsiteX121" fmla="*/ 3740620 w 10063395"/>
              <a:gd name="connsiteY121" fmla="*/ 5158508 h 7997794"/>
              <a:gd name="connsiteX122" fmla="*/ 3789172 w 10063395"/>
              <a:gd name="connsiteY122" fmla="*/ 5166601 h 7997794"/>
              <a:gd name="connsiteX123" fmla="*/ 3918644 w 10063395"/>
              <a:gd name="connsiteY123" fmla="*/ 5198969 h 7997794"/>
              <a:gd name="connsiteX124" fmla="*/ 4185681 w 10063395"/>
              <a:gd name="connsiteY124" fmla="*/ 5231337 h 7997794"/>
              <a:gd name="connsiteX125" fmla="*/ 3902460 w 10063395"/>
              <a:gd name="connsiteY125" fmla="*/ 5822055 h 7997794"/>
              <a:gd name="connsiteX126" fmla="*/ 3060889 w 10063395"/>
              <a:gd name="connsiteY126" fmla="*/ 7019677 h 7997794"/>
              <a:gd name="connsiteX127" fmla="*/ 2429710 w 10063395"/>
              <a:gd name="connsiteY127" fmla="*/ 7327174 h 7997794"/>
              <a:gd name="connsiteX128" fmla="*/ 2453986 w 10063395"/>
              <a:gd name="connsiteY128" fmla="*/ 7319082 h 7997794"/>
              <a:gd name="connsiteX129" fmla="*/ 2923324 w 10063395"/>
              <a:gd name="connsiteY129" fmla="*/ 7076321 h 7997794"/>
              <a:gd name="connsiteX130" fmla="*/ 4387982 w 10063395"/>
              <a:gd name="connsiteY130" fmla="*/ 5587386 h 7997794"/>
              <a:gd name="connsiteX131" fmla="*/ 5181002 w 10063395"/>
              <a:gd name="connsiteY131" fmla="*/ 5077588 h 7997794"/>
              <a:gd name="connsiteX132" fmla="*/ 5520867 w 10063395"/>
              <a:gd name="connsiteY132" fmla="*/ 4851011 h 7997794"/>
              <a:gd name="connsiteX133" fmla="*/ 5876917 w 10063395"/>
              <a:gd name="connsiteY133" fmla="*/ 4600158 h 7997794"/>
              <a:gd name="connsiteX134" fmla="*/ 6305795 w 10063395"/>
              <a:gd name="connsiteY134" fmla="*/ 4260293 h 7997794"/>
              <a:gd name="connsiteX135" fmla="*/ 6281519 w 10063395"/>
              <a:gd name="connsiteY135" fmla="*/ 4422133 h 7997794"/>
              <a:gd name="connsiteX136" fmla="*/ 6257243 w 10063395"/>
              <a:gd name="connsiteY136" fmla="*/ 4446409 h 7997794"/>
              <a:gd name="connsiteX137" fmla="*/ 5836457 w 10063395"/>
              <a:gd name="connsiteY137" fmla="*/ 4705354 h 7997794"/>
              <a:gd name="connsiteX138" fmla="*/ 5917377 w 10063395"/>
              <a:gd name="connsiteY138" fmla="*/ 4697262 h 7997794"/>
              <a:gd name="connsiteX139" fmla="*/ 6718489 w 10063395"/>
              <a:gd name="connsiteY139" fmla="*/ 4195556 h 7997794"/>
              <a:gd name="connsiteX140" fmla="*/ 7034078 w 10063395"/>
              <a:gd name="connsiteY140" fmla="*/ 3944703 h 7997794"/>
              <a:gd name="connsiteX141" fmla="*/ 8353080 w 10063395"/>
              <a:gd name="connsiteY141" fmla="*/ 3329708 h 7997794"/>
              <a:gd name="connsiteX142" fmla="*/ 8709129 w 10063395"/>
              <a:gd name="connsiteY142" fmla="*/ 3264972 h 7997794"/>
              <a:gd name="connsiteX143" fmla="*/ 8409724 w 10063395"/>
              <a:gd name="connsiteY143" fmla="*/ 3710034 h 7997794"/>
              <a:gd name="connsiteX144" fmla="*/ 6839869 w 10063395"/>
              <a:gd name="connsiteY144" fmla="*/ 4697262 h 7997794"/>
              <a:gd name="connsiteX145" fmla="*/ 6467635 w 10063395"/>
              <a:gd name="connsiteY145" fmla="*/ 4867195 h 7997794"/>
              <a:gd name="connsiteX146" fmla="*/ 5051529 w 10063395"/>
              <a:gd name="connsiteY146" fmla="*/ 5279889 h 7997794"/>
              <a:gd name="connsiteX147" fmla="*/ 4857320 w 10063395"/>
              <a:gd name="connsiteY147" fmla="*/ 5433638 h 7997794"/>
              <a:gd name="connsiteX148" fmla="*/ 4784492 w 10063395"/>
              <a:gd name="connsiteY148" fmla="*/ 5555018 h 7997794"/>
              <a:gd name="connsiteX149" fmla="*/ 5124358 w 10063395"/>
              <a:gd name="connsiteY149" fmla="*/ 5385085 h 7997794"/>
              <a:gd name="connsiteX150" fmla="*/ 5893101 w 10063395"/>
              <a:gd name="connsiteY150" fmla="*/ 5109956 h 7997794"/>
              <a:gd name="connsiteX151" fmla="*/ 7406312 w 10063395"/>
              <a:gd name="connsiteY151" fmla="*/ 4689170 h 7997794"/>
              <a:gd name="connsiteX152" fmla="*/ 7195919 w 10063395"/>
              <a:gd name="connsiteY152" fmla="*/ 4826735 h 7997794"/>
              <a:gd name="connsiteX153" fmla="*/ 6758949 w 10063395"/>
              <a:gd name="connsiteY153" fmla="*/ 4980484 h 7997794"/>
              <a:gd name="connsiteX154" fmla="*/ 5941653 w 10063395"/>
              <a:gd name="connsiteY154" fmla="*/ 5417454 h 7997794"/>
              <a:gd name="connsiteX155" fmla="*/ 5059621 w 10063395"/>
              <a:gd name="connsiteY155" fmla="*/ 5935344 h 7997794"/>
              <a:gd name="connsiteX156" fmla="*/ 4954425 w 10063395"/>
              <a:gd name="connsiteY156" fmla="*/ 6056724 h 7997794"/>
              <a:gd name="connsiteX157" fmla="*/ 4994885 w 10063395"/>
              <a:gd name="connsiteY157" fmla="*/ 6040540 h 7997794"/>
              <a:gd name="connsiteX158" fmla="*/ 5747444 w 10063395"/>
              <a:gd name="connsiteY158" fmla="*/ 5587386 h 7997794"/>
              <a:gd name="connsiteX159" fmla="*/ 6386715 w 10063395"/>
              <a:gd name="connsiteY159" fmla="*/ 5231337 h 7997794"/>
              <a:gd name="connsiteX160" fmla="*/ 7624797 w 10063395"/>
              <a:gd name="connsiteY160" fmla="*/ 4818643 h 7997794"/>
              <a:gd name="connsiteX161" fmla="*/ 7997030 w 10063395"/>
              <a:gd name="connsiteY161" fmla="*/ 4583974 h 7997794"/>
              <a:gd name="connsiteX162" fmla="*/ 8005122 w 10063395"/>
              <a:gd name="connsiteY162" fmla="*/ 4470685 h 7997794"/>
              <a:gd name="connsiteX163" fmla="*/ 6265335 w 10063395"/>
              <a:gd name="connsiteY163" fmla="*/ 4834827 h 7997794"/>
              <a:gd name="connsiteX164" fmla="*/ 4881597 w 10063395"/>
              <a:gd name="connsiteY164" fmla="*/ 5126140 h 7997794"/>
              <a:gd name="connsiteX165" fmla="*/ 4355614 w 10063395"/>
              <a:gd name="connsiteY165" fmla="*/ 5263705 h 7997794"/>
              <a:gd name="connsiteX166" fmla="*/ 2753391 w 10063395"/>
              <a:gd name="connsiteY166" fmla="*/ 5385085 h 7997794"/>
              <a:gd name="connsiteX167" fmla="*/ 4096669 w 10063395"/>
              <a:gd name="connsiteY167" fmla="*/ 4130820 h 7997794"/>
              <a:gd name="connsiteX168" fmla="*/ 4638835 w 10063395"/>
              <a:gd name="connsiteY168" fmla="*/ 3459181 h 7997794"/>
              <a:gd name="connsiteX169" fmla="*/ 6313887 w 10063395"/>
              <a:gd name="connsiteY169" fmla="*/ 2342480 h 7997794"/>
              <a:gd name="connsiteX170" fmla="*/ 8490644 w 10063395"/>
              <a:gd name="connsiteY170" fmla="*/ 327563 h 7997794"/>
              <a:gd name="connsiteX171" fmla="*/ 8765774 w 10063395"/>
              <a:gd name="connsiteY171" fmla="*/ 133354 h 7997794"/>
              <a:gd name="connsiteX172" fmla="*/ 8676761 w 10063395"/>
              <a:gd name="connsiteY172" fmla="*/ 222367 h 7997794"/>
              <a:gd name="connsiteX173" fmla="*/ 7349667 w 10063395"/>
              <a:gd name="connsiteY173" fmla="*/ 772625 h 7997794"/>
              <a:gd name="connsiteX174" fmla="*/ 6985526 w 10063395"/>
              <a:gd name="connsiteY174" fmla="*/ 1193411 h 7997794"/>
              <a:gd name="connsiteX175" fmla="*/ 6669936 w 10063395"/>
              <a:gd name="connsiteY175" fmla="*/ 1711301 h 7997794"/>
              <a:gd name="connsiteX176" fmla="*/ 6152046 w 10063395"/>
              <a:gd name="connsiteY176" fmla="*/ 2026891 h 7997794"/>
              <a:gd name="connsiteX177" fmla="*/ 5512775 w 10063395"/>
              <a:gd name="connsiteY177" fmla="*/ 2302020 h 7997794"/>
              <a:gd name="connsiteX178" fmla="*/ 5456131 w 10063395"/>
              <a:gd name="connsiteY178" fmla="*/ 2342480 h 7997794"/>
              <a:gd name="connsiteX179" fmla="*/ 6119678 w 10063395"/>
              <a:gd name="connsiteY179" fmla="*/ 2310112 h 7997794"/>
              <a:gd name="connsiteX180" fmla="*/ 7624797 w 10063395"/>
              <a:gd name="connsiteY180" fmla="*/ 2140179 h 7997794"/>
              <a:gd name="connsiteX181" fmla="*/ 8013214 w 10063395"/>
              <a:gd name="connsiteY181" fmla="*/ 2107811 h 7997794"/>
              <a:gd name="connsiteX182" fmla="*/ 8425908 w 10063395"/>
              <a:gd name="connsiteY182" fmla="*/ 2123995 h 7997794"/>
              <a:gd name="connsiteX183" fmla="*/ 5795997 w 10063395"/>
              <a:gd name="connsiteY183" fmla="*/ 4446409 h 7997794"/>
              <a:gd name="connsiteX184" fmla="*/ 5650340 w 10063395"/>
              <a:gd name="connsiteY184" fmla="*/ 4608250 h 7997794"/>
              <a:gd name="connsiteX185" fmla="*/ 3837724 w 10063395"/>
              <a:gd name="connsiteY185" fmla="*/ 6291393 h 7997794"/>
              <a:gd name="connsiteX186" fmla="*/ 3514043 w 10063395"/>
              <a:gd name="connsiteY186" fmla="*/ 6655535 h 7997794"/>
              <a:gd name="connsiteX187" fmla="*/ 3311742 w 10063395"/>
              <a:gd name="connsiteY187" fmla="*/ 6882112 h 7997794"/>
              <a:gd name="connsiteX188" fmla="*/ 3287466 w 10063395"/>
              <a:gd name="connsiteY188" fmla="*/ 6938756 h 7997794"/>
              <a:gd name="connsiteX189" fmla="*/ 4209958 w 10063395"/>
              <a:gd name="connsiteY189" fmla="*/ 6760731 h 7997794"/>
              <a:gd name="connsiteX190" fmla="*/ 4889689 w 10063395"/>
              <a:gd name="connsiteY190" fmla="*/ 6671719 h 7997794"/>
              <a:gd name="connsiteX191" fmla="*/ 7244471 w 10063395"/>
              <a:gd name="connsiteY191" fmla="*/ 5822055 h 7997794"/>
              <a:gd name="connsiteX192" fmla="*/ 7997030 w 10063395"/>
              <a:gd name="connsiteY192" fmla="*/ 5304165 h 7997794"/>
              <a:gd name="connsiteX193" fmla="*/ 8620117 w 10063395"/>
              <a:gd name="connsiteY193" fmla="*/ 5053312 h 7997794"/>
              <a:gd name="connsiteX194" fmla="*/ 7309207 w 10063395"/>
              <a:gd name="connsiteY194" fmla="*/ 6129553 h 7997794"/>
              <a:gd name="connsiteX195" fmla="*/ 6419083 w 10063395"/>
              <a:gd name="connsiteY195" fmla="*/ 6420866 h 7997794"/>
              <a:gd name="connsiteX196" fmla="*/ 6338163 w 10063395"/>
              <a:gd name="connsiteY196" fmla="*/ 6461326 h 7997794"/>
              <a:gd name="connsiteX197" fmla="*/ 6410991 w 10063395"/>
              <a:gd name="connsiteY197" fmla="*/ 6412774 h 7997794"/>
              <a:gd name="connsiteX198" fmla="*/ 6702304 w 10063395"/>
              <a:gd name="connsiteY198" fmla="*/ 6307578 h 7997794"/>
              <a:gd name="connsiteX199" fmla="*/ 7244471 w 10063395"/>
              <a:gd name="connsiteY199" fmla="*/ 5854424 h 7997794"/>
              <a:gd name="connsiteX200" fmla="*/ 7746177 w 10063395"/>
              <a:gd name="connsiteY200" fmla="*/ 5376993 h 7997794"/>
              <a:gd name="connsiteX201" fmla="*/ 9291756 w 10063395"/>
              <a:gd name="connsiteY201" fmla="*/ 4260293 h 7997794"/>
              <a:gd name="connsiteX202" fmla="*/ 9898658 w 10063395"/>
              <a:gd name="connsiteY202" fmla="*/ 3904243 h 7997794"/>
              <a:gd name="connsiteX203" fmla="*/ 10052407 w 10063395"/>
              <a:gd name="connsiteY203" fmla="*/ 3815231 h 7997794"/>
              <a:gd name="connsiteX204" fmla="*/ 8765774 w 10063395"/>
              <a:gd name="connsiteY204" fmla="*/ 4430225 h 7997794"/>
              <a:gd name="connsiteX205" fmla="*/ 7098814 w 10063395"/>
              <a:gd name="connsiteY205" fmla="*/ 6202381 h 7997794"/>
              <a:gd name="connsiteX206" fmla="*/ 6678028 w 10063395"/>
              <a:gd name="connsiteY206" fmla="*/ 6412774 h 7997794"/>
              <a:gd name="connsiteX207" fmla="*/ 6354347 w 10063395"/>
              <a:gd name="connsiteY207" fmla="*/ 6606983 h 7997794"/>
              <a:gd name="connsiteX208" fmla="*/ 7349667 w 10063395"/>
              <a:gd name="connsiteY208" fmla="*/ 6534154 h 7997794"/>
              <a:gd name="connsiteX209" fmla="*/ 8183147 w 10063395"/>
              <a:gd name="connsiteY209" fmla="*/ 6517970 h 7997794"/>
              <a:gd name="connsiteX210" fmla="*/ 8336896 w 10063395"/>
              <a:gd name="connsiteY210" fmla="*/ 6477510 h 7997794"/>
              <a:gd name="connsiteX211" fmla="*/ 7373943 w 10063395"/>
              <a:gd name="connsiteY211" fmla="*/ 6647443 h 7997794"/>
              <a:gd name="connsiteX212" fmla="*/ 7131182 w 10063395"/>
              <a:gd name="connsiteY212" fmla="*/ 6752639 h 7997794"/>
              <a:gd name="connsiteX213" fmla="*/ 6839869 w 10063395"/>
              <a:gd name="connsiteY213" fmla="*/ 6793100 h 7997794"/>
              <a:gd name="connsiteX214" fmla="*/ 5132450 w 10063395"/>
              <a:gd name="connsiteY214" fmla="*/ 6809284 h 7997794"/>
              <a:gd name="connsiteX215" fmla="*/ 4695480 w 10063395"/>
              <a:gd name="connsiteY215" fmla="*/ 6776916 h 7997794"/>
              <a:gd name="connsiteX216" fmla="*/ 4590283 w 10063395"/>
              <a:gd name="connsiteY216" fmla="*/ 6736455 h 7997794"/>
              <a:gd name="connsiteX217" fmla="*/ 4533639 w 10063395"/>
              <a:gd name="connsiteY217" fmla="*/ 6728363 h 7997794"/>
              <a:gd name="connsiteX218" fmla="*/ 4509363 w 10063395"/>
              <a:gd name="connsiteY218" fmla="*/ 6712179 h 7997794"/>
              <a:gd name="connsiteX219" fmla="*/ 4023841 w 10063395"/>
              <a:gd name="connsiteY219" fmla="*/ 6566523 h 7997794"/>
              <a:gd name="connsiteX220" fmla="*/ 2866680 w 10063395"/>
              <a:gd name="connsiteY220" fmla="*/ 5433638 h 7997794"/>
              <a:gd name="connsiteX221" fmla="*/ 1523402 w 10063395"/>
              <a:gd name="connsiteY221" fmla="*/ 4422133 h 7997794"/>
              <a:gd name="connsiteX222" fmla="*/ 341965 w 10063395"/>
              <a:gd name="connsiteY222" fmla="*/ 3127408 h 7997794"/>
              <a:gd name="connsiteX223" fmla="*/ 74928 w 10063395"/>
              <a:gd name="connsiteY223" fmla="*/ 2844186 h 7997794"/>
              <a:gd name="connsiteX224" fmla="*/ 625186 w 10063395"/>
              <a:gd name="connsiteY224" fmla="*/ 2051167 h 7997794"/>
              <a:gd name="connsiteX225" fmla="*/ 2494446 w 10063395"/>
              <a:gd name="connsiteY225" fmla="*/ 400392 h 7997794"/>
              <a:gd name="connsiteX226" fmla="*/ 3206545 w 10063395"/>
              <a:gd name="connsiteY226" fmla="*/ 92894 h 7997794"/>
              <a:gd name="connsiteX227" fmla="*/ 3514043 w 10063395"/>
              <a:gd name="connsiteY227" fmla="*/ 3882 h 7997794"/>
              <a:gd name="connsiteX228" fmla="*/ 3756804 w 10063395"/>
              <a:gd name="connsiteY228" fmla="*/ 11974 h 7997794"/>
              <a:gd name="connsiteX229" fmla="*/ 4007657 w 10063395"/>
              <a:gd name="connsiteY229" fmla="*/ 149539 h 7997794"/>
              <a:gd name="connsiteX230" fmla="*/ 4064301 w 10063395"/>
              <a:gd name="connsiteY230" fmla="*/ 173815 h 7997794"/>
              <a:gd name="connsiteX231" fmla="*/ 4169497 w 10063395"/>
              <a:gd name="connsiteY231" fmla="*/ 279011 h 7997794"/>
              <a:gd name="connsiteX232" fmla="*/ 4282786 w 10063395"/>
              <a:gd name="connsiteY232" fmla="*/ 392300 h 7997794"/>
              <a:gd name="connsiteX233" fmla="*/ 4371798 w 10063395"/>
              <a:gd name="connsiteY233" fmla="*/ 1460448 h 7997794"/>
              <a:gd name="connsiteX234" fmla="*/ 4347522 w 10063395"/>
              <a:gd name="connsiteY234" fmla="*/ 2188731 h 7997794"/>
              <a:gd name="connsiteX235" fmla="*/ 4250418 w 10063395"/>
              <a:gd name="connsiteY235" fmla="*/ 2625701 h 7997794"/>
              <a:gd name="connsiteX236" fmla="*/ 4040025 w 10063395"/>
              <a:gd name="connsiteY236" fmla="*/ 4122728 h 7997794"/>
              <a:gd name="connsiteX237" fmla="*/ 4161405 w 10063395"/>
              <a:gd name="connsiteY237" fmla="*/ 4948116 h 7997794"/>
              <a:gd name="connsiteX238" fmla="*/ 4185681 w 10063395"/>
              <a:gd name="connsiteY238" fmla="*/ 5053312 h 7997794"/>
              <a:gd name="connsiteX239" fmla="*/ 4420351 w 10063395"/>
              <a:gd name="connsiteY239" fmla="*/ 5207061 h 7997794"/>
              <a:gd name="connsiteX240" fmla="*/ 4614559 w 10063395"/>
              <a:gd name="connsiteY240" fmla="*/ 5239429 h 7997794"/>
              <a:gd name="connsiteX241" fmla="*/ 5650340 w 10063395"/>
              <a:gd name="connsiteY241" fmla="*/ 5271797 h 7997794"/>
              <a:gd name="connsiteX242" fmla="*/ 5804089 w 10063395"/>
              <a:gd name="connsiteY242" fmla="*/ 5304165 h 7997794"/>
              <a:gd name="connsiteX243" fmla="*/ 5917377 w 10063395"/>
              <a:gd name="connsiteY243" fmla="*/ 5336533 h 7997794"/>
              <a:gd name="connsiteX244" fmla="*/ 6038758 w 10063395"/>
              <a:gd name="connsiteY244" fmla="*/ 5352717 h 7997794"/>
              <a:gd name="connsiteX245" fmla="*/ 5148634 w 10063395"/>
              <a:gd name="connsiteY245" fmla="*/ 5676399 h 7997794"/>
              <a:gd name="connsiteX246" fmla="*/ 4857320 w 10063395"/>
              <a:gd name="connsiteY246" fmla="*/ 5716859 h 7997794"/>
              <a:gd name="connsiteX247" fmla="*/ 4695480 w 10063395"/>
              <a:gd name="connsiteY247" fmla="*/ 5822055 h 7997794"/>
              <a:gd name="connsiteX248" fmla="*/ 4671204 w 10063395"/>
              <a:gd name="connsiteY248" fmla="*/ 5830147 h 7997794"/>
              <a:gd name="connsiteX249" fmla="*/ 4922057 w 10063395"/>
              <a:gd name="connsiteY249" fmla="*/ 5077588 h 7997794"/>
              <a:gd name="connsiteX250" fmla="*/ 4938241 w 10063395"/>
              <a:gd name="connsiteY250" fmla="*/ 4907655 h 7997794"/>
              <a:gd name="connsiteX251" fmla="*/ 4962517 w 10063395"/>
              <a:gd name="connsiteY251" fmla="*/ 4859103 h 7997794"/>
              <a:gd name="connsiteX252" fmla="*/ 4922057 w 10063395"/>
              <a:gd name="connsiteY252" fmla="*/ 4826735 h 7997794"/>
              <a:gd name="connsiteX253" fmla="*/ 4784492 w 10063395"/>
              <a:gd name="connsiteY253" fmla="*/ 4794367 h 7997794"/>
              <a:gd name="connsiteX254" fmla="*/ 4040025 w 10063395"/>
              <a:gd name="connsiteY254" fmla="*/ 4640618 h 7997794"/>
              <a:gd name="connsiteX255" fmla="*/ 2551090 w 10063395"/>
              <a:gd name="connsiteY255" fmla="*/ 4551606 h 7997794"/>
              <a:gd name="connsiteX256" fmla="*/ 4938241 w 10063395"/>
              <a:gd name="connsiteY256" fmla="*/ 4559698 h 7997794"/>
              <a:gd name="connsiteX257" fmla="*/ 5423763 w 10063395"/>
              <a:gd name="connsiteY257" fmla="*/ 4519238 h 7997794"/>
              <a:gd name="connsiteX258" fmla="*/ 4646928 w 10063395"/>
              <a:gd name="connsiteY258" fmla="*/ 4559698 h 7997794"/>
              <a:gd name="connsiteX259" fmla="*/ 3764896 w 10063395"/>
              <a:gd name="connsiteY259" fmla="*/ 4915747 h 7997794"/>
              <a:gd name="connsiteX260" fmla="*/ 3651607 w 10063395"/>
              <a:gd name="connsiteY260" fmla="*/ 5012852 h 7997794"/>
              <a:gd name="connsiteX261" fmla="*/ 3522135 w 10063395"/>
              <a:gd name="connsiteY261" fmla="*/ 5255613 h 7997794"/>
              <a:gd name="connsiteX262" fmla="*/ 3554503 w 10063395"/>
              <a:gd name="connsiteY262" fmla="*/ 5684491 h 7997794"/>
              <a:gd name="connsiteX263" fmla="*/ 3619239 w 10063395"/>
              <a:gd name="connsiteY263" fmla="*/ 5822055 h 7997794"/>
              <a:gd name="connsiteX264" fmla="*/ 4193774 w 10063395"/>
              <a:gd name="connsiteY264" fmla="*/ 6250933 h 7997794"/>
              <a:gd name="connsiteX265" fmla="*/ 4679296 w 10063395"/>
              <a:gd name="connsiteY265" fmla="*/ 6663627 h 7997794"/>
              <a:gd name="connsiteX266" fmla="*/ 4905873 w 10063395"/>
              <a:gd name="connsiteY266" fmla="*/ 6833560 h 7997794"/>
              <a:gd name="connsiteX267" fmla="*/ 5755536 w 10063395"/>
              <a:gd name="connsiteY267" fmla="*/ 7068229 h 7997794"/>
              <a:gd name="connsiteX268" fmla="*/ 6346255 w 10063395"/>
              <a:gd name="connsiteY268" fmla="*/ 7019677 h 7997794"/>
              <a:gd name="connsiteX269" fmla="*/ 7042170 w 10063395"/>
              <a:gd name="connsiteY269" fmla="*/ 6072908 h 7997794"/>
              <a:gd name="connsiteX270" fmla="*/ 7139274 w 10063395"/>
              <a:gd name="connsiteY270" fmla="*/ 5538834 h 7997794"/>
              <a:gd name="connsiteX271" fmla="*/ 6791317 w 10063395"/>
              <a:gd name="connsiteY271" fmla="*/ 2738990 h 7997794"/>
              <a:gd name="connsiteX272" fmla="*/ 6686120 w 10063395"/>
              <a:gd name="connsiteY272" fmla="*/ 2488137 h 7997794"/>
              <a:gd name="connsiteX273" fmla="*/ 6629476 w 10063395"/>
              <a:gd name="connsiteY273" fmla="*/ 2431493 h 7997794"/>
              <a:gd name="connsiteX274" fmla="*/ 5868825 w 10063395"/>
              <a:gd name="connsiteY274" fmla="*/ 2253468 h 7997794"/>
              <a:gd name="connsiteX275" fmla="*/ 4040025 w 10063395"/>
              <a:gd name="connsiteY275" fmla="*/ 2819910 h 7997794"/>
              <a:gd name="connsiteX276" fmla="*/ 3376478 w 10063395"/>
              <a:gd name="connsiteY276" fmla="*/ 3151684 h 7997794"/>
              <a:gd name="connsiteX277" fmla="*/ 3174177 w 10063395"/>
              <a:gd name="connsiteY277" fmla="*/ 3370169 h 7997794"/>
              <a:gd name="connsiteX278" fmla="*/ 3117533 w 10063395"/>
              <a:gd name="connsiteY278" fmla="*/ 3475365 h 7997794"/>
              <a:gd name="connsiteX279" fmla="*/ 3133717 w 10063395"/>
              <a:gd name="connsiteY279" fmla="*/ 3685758 h 7997794"/>
              <a:gd name="connsiteX280" fmla="*/ 3441214 w 10063395"/>
              <a:gd name="connsiteY280" fmla="*/ 4138912 h 7997794"/>
              <a:gd name="connsiteX281" fmla="*/ 4242326 w 10063395"/>
              <a:gd name="connsiteY281" fmla="*/ 4519238 h 7997794"/>
              <a:gd name="connsiteX282" fmla="*/ 4517455 w 10063395"/>
              <a:gd name="connsiteY282" fmla="*/ 4543514 h 7997794"/>
              <a:gd name="connsiteX283" fmla="*/ 5585604 w 10063395"/>
              <a:gd name="connsiteY283" fmla="*/ 4656802 h 7997794"/>
              <a:gd name="connsiteX284" fmla="*/ 6419083 w 10063395"/>
              <a:gd name="connsiteY284" fmla="*/ 4616342 h 7997794"/>
              <a:gd name="connsiteX285" fmla="*/ 6572832 w 10063395"/>
              <a:gd name="connsiteY285" fmla="*/ 4583974 h 7997794"/>
              <a:gd name="connsiteX286" fmla="*/ 6637568 w 10063395"/>
              <a:gd name="connsiteY286" fmla="*/ 4462593 h 7997794"/>
              <a:gd name="connsiteX287" fmla="*/ 5820273 w 10063395"/>
              <a:gd name="connsiteY287" fmla="*/ 4155096 h 7997794"/>
              <a:gd name="connsiteX288" fmla="*/ 5229554 w 10063395"/>
              <a:gd name="connsiteY288" fmla="*/ 4203648 h 7997794"/>
              <a:gd name="connsiteX289" fmla="*/ 2429710 w 10063395"/>
              <a:gd name="connsiteY289" fmla="*/ 5061404 h 7997794"/>
              <a:gd name="connsiteX290" fmla="*/ 2227409 w 10063395"/>
              <a:gd name="connsiteY290" fmla="*/ 5126140 h 7997794"/>
              <a:gd name="connsiteX291" fmla="*/ 2081752 w 10063395"/>
              <a:gd name="connsiteY291" fmla="*/ 5190877 h 7997794"/>
              <a:gd name="connsiteX292" fmla="*/ 2114120 w 10063395"/>
              <a:gd name="connsiteY292" fmla="*/ 5700675 h 7997794"/>
              <a:gd name="connsiteX293" fmla="*/ 2178857 w 10063395"/>
              <a:gd name="connsiteY293" fmla="*/ 5878700 h 7997794"/>
              <a:gd name="connsiteX294" fmla="*/ 2300237 w 10063395"/>
              <a:gd name="connsiteY294" fmla="*/ 6048632 h 7997794"/>
              <a:gd name="connsiteX295" fmla="*/ 2340697 w 10063395"/>
              <a:gd name="connsiteY295" fmla="*/ 6089093 h 7997794"/>
              <a:gd name="connsiteX296" fmla="*/ 2542998 w 10063395"/>
              <a:gd name="connsiteY296" fmla="*/ 6218565 h 7997794"/>
              <a:gd name="connsiteX297" fmla="*/ 2850496 w 10063395"/>
              <a:gd name="connsiteY297" fmla="*/ 6339946 h 7997794"/>
              <a:gd name="connsiteX298" fmla="*/ 3497858 w 10063395"/>
              <a:gd name="connsiteY298" fmla="*/ 6331854 h 7997794"/>
              <a:gd name="connsiteX299" fmla="*/ 3991473 w 10063395"/>
              <a:gd name="connsiteY299" fmla="*/ 6089093 h 7997794"/>
              <a:gd name="connsiteX300" fmla="*/ 4250418 w 10063395"/>
              <a:gd name="connsiteY300" fmla="*/ 5911068 h 7997794"/>
              <a:gd name="connsiteX301" fmla="*/ 4517455 w 10063395"/>
              <a:gd name="connsiteY301" fmla="*/ 5652123 h 7997794"/>
              <a:gd name="connsiteX302" fmla="*/ 4452719 w 10063395"/>
              <a:gd name="connsiteY302" fmla="*/ 5635939 h 7997794"/>
              <a:gd name="connsiteX303" fmla="*/ 3667791 w 10063395"/>
              <a:gd name="connsiteY303" fmla="*/ 5927252 h 7997794"/>
              <a:gd name="connsiteX304" fmla="*/ 2575366 w 10063395"/>
              <a:gd name="connsiteY304" fmla="*/ 6202381 h 7997794"/>
              <a:gd name="connsiteX305" fmla="*/ 2437802 w 10063395"/>
              <a:gd name="connsiteY305" fmla="*/ 6291393 h 7997794"/>
              <a:gd name="connsiteX306" fmla="*/ 2178857 w 10063395"/>
              <a:gd name="connsiteY306" fmla="*/ 6412774 h 7997794"/>
              <a:gd name="connsiteX307" fmla="*/ 2494446 w 10063395"/>
              <a:gd name="connsiteY307" fmla="*/ 6412774 h 7997794"/>
              <a:gd name="connsiteX308" fmla="*/ 2931416 w 10063395"/>
              <a:gd name="connsiteY308" fmla="*/ 6348038 h 7997794"/>
              <a:gd name="connsiteX309" fmla="*/ 3764896 w 10063395"/>
              <a:gd name="connsiteY309" fmla="*/ 5943436 h 7997794"/>
              <a:gd name="connsiteX310" fmla="*/ 5189094 w 10063395"/>
              <a:gd name="connsiteY310" fmla="*/ 5166601 h 7997794"/>
              <a:gd name="connsiteX311" fmla="*/ 5197186 w 10063395"/>
              <a:gd name="connsiteY311" fmla="*/ 5142324 h 7997794"/>
              <a:gd name="connsiteX312" fmla="*/ 5091989 w 10063395"/>
              <a:gd name="connsiteY312" fmla="*/ 5061404 h 7997794"/>
              <a:gd name="connsiteX313" fmla="*/ 3675883 w 10063395"/>
              <a:gd name="connsiteY313" fmla="*/ 6000080 h 7997794"/>
              <a:gd name="connsiteX314" fmla="*/ 2373066 w 10063395"/>
              <a:gd name="connsiteY314" fmla="*/ 6768824 h 7997794"/>
              <a:gd name="connsiteX315" fmla="*/ 2008924 w 10063395"/>
              <a:gd name="connsiteY315" fmla="*/ 6922572 h 7997794"/>
              <a:gd name="connsiteX316" fmla="*/ 1855175 w 10063395"/>
              <a:gd name="connsiteY316" fmla="*/ 7011585 h 7997794"/>
              <a:gd name="connsiteX317" fmla="*/ 2130304 w 10063395"/>
              <a:gd name="connsiteY317" fmla="*/ 6971124 h 7997794"/>
              <a:gd name="connsiteX318" fmla="*/ 2890956 w 10063395"/>
              <a:gd name="connsiteY318" fmla="*/ 6785008 h 7997794"/>
              <a:gd name="connsiteX319" fmla="*/ 4355614 w 10063395"/>
              <a:gd name="connsiteY319" fmla="*/ 6364222 h 7997794"/>
              <a:gd name="connsiteX320" fmla="*/ 4776400 w 10063395"/>
              <a:gd name="connsiteY320" fmla="*/ 6218565 h 7997794"/>
              <a:gd name="connsiteX321" fmla="*/ 5472315 w 10063395"/>
              <a:gd name="connsiteY321" fmla="*/ 6105277 h 7997794"/>
              <a:gd name="connsiteX322" fmla="*/ 6087310 w 10063395"/>
              <a:gd name="connsiteY322" fmla="*/ 5911068 h 7997794"/>
              <a:gd name="connsiteX323" fmla="*/ 6176322 w 10063395"/>
              <a:gd name="connsiteY323" fmla="*/ 5854424 h 7997794"/>
              <a:gd name="connsiteX324" fmla="*/ 5909285 w 10063395"/>
              <a:gd name="connsiteY324" fmla="*/ 5514558 h 7997794"/>
              <a:gd name="connsiteX325" fmla="*/ 5706984 w 10063395"/>
              <a:gd name="connsiteY325" fmla="*/ 5344625 h 7997794"/>
              <a:gd name="connsiteX326" fmla="*/ 5221462 w 10063395"/>
              <a:gd name="connsiteY326" fmla="*/ 4818643 h 7997794"/>
              <a:gd name="connsiteX327" fmla="*/ 5213370 w 10063395"/>
              <a:gd name="connsiteY327" fmla="*/ 4996668 h 79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0063395" h="7997794">
                <a:moveTo>
                  <a:pt x="584726" y="3394445"/>
                </a:moveTo>
                <a:cubicBezTo>
                  <a:pt x="630581" y="3356682"/>
                  <a:pt x="678641" y="3321448"/>
                  <a:pt x="722290" y="3281156"/>
                </a:cubicBezTo>
                <a:cubicBezTo>
                  <a:pt x="748955" y="3256542"/>
                  <a:pt x="763927" y="3218782"/>
                  <a:pt x="795119" y="3200236"/>
                </a:cubicBezTo>
                <a:cubicBezTo>
                  <a:pt x="965191" y="3099113"/>
                  <a:pt x="1136199" y="2995546"/>
                  <a:pt x="1321101" y="2925107"/>
                </a:cubicBezTo>
                <a:cubicBezTo>
                  <a:pt x="1535103" y="2843582"/>
                  <a:pt x="1765048" y="2812034"/>
                  <a:pt x="1984648" y="2747082"/>
                </a:cubicBezTo>
                <a:cubicBezTo>
                  <a:pt x="2148237" y="2698696"/>
                  <a:pt x="2308329" y="2639188"/>
                  <a:pt x="2470170" y="2585241"/>
                </a:cubicBezTo>
                <a:cubicBezTo>
                  <a:pt x="3010840" y="2125672"/>
                  <a:pt x="2589678" y="2422151"/>
                  <a:pt x="3425030" y="2067351"/>
                </a:cubicBezTo>
                <a:cubicBezTo>
                  <a:pt x="3719467" y="1942294"/>
                  <a:pt x="3989608" y="1752251"/>
                  <a:pt x="4298970" y="1670841"/>
                </a:cubicBezTo>
                <a:cubicBezTo>
                  <a:pt x="4658560" y="1576213"/>
                  <a:pt x="4213243" y="1687371"/>
                  <a:pt x="4671204" y="1598013"/>
                </a:cubicBezTo>
                <a:cubicBezTo>
                  <a:pt x="5277716" y="1479669"/>
                  <a:pt x="4920832" y="1506830"/>
                  <a:pt x="5383303" y="1492816"/>
                </a:cubicBezTo>
                <a:cubicBezTo>
                  <a:pt x="5418368" y="1506303"/>
                  <a:pt x="5460501" y="1508226"/>
                  <a:pt x="5488499" y="1533277"/>
                </a:cubicBezTo>
                <a:cubicBezTo>
                  <a:pt x="5515468" y="1557407"/>
                  <a:pt x="5536534" y="1594196"/>
                  <a:pt x="5537051" y="1630381"/>
                </a:cubicBezTo>
                <a:cubicBezTo>
                  <a:pt x="5539294" y="1787391"/>
                  <a:pt x="5532875" y="1946942"/>
                  <a:pt x="5496591" y="2099719"/>
                </a:cubicBezTo>
                <a:cubicBezTo>
                  <a:pt x="5480338" y="2168154"/>
                  <a:pt x="5422011" y="2219015"/>
                  <a:pt x="5383303" y="2277744"/>
                </a:cubicBezTo>
                <a:cubicBezTo>
                  <a:pt x="5343778" y="2337713"/>
                  <a:pt x="5302731" y="2396667"/>
                  <a:pt x="5261922" y="2455769"/>
                </a:cubicBezTo>
                <a:cubicBezTo>
                  <a:pt x="5224506" y="2509957"/>
                  <a:pt x="5180369" y="2559910"/>
                  <a:pt x="5148634" y="2617609"/>
                </a:cubicBezTo>
                <a:cubicBezTo>
                  <a:pt x="5118963" y="2671556"/>
                  <a:pt x="5091975" y="2727068"/>
                  <a:pt x="5059621" y="2779450"/>
                </a:cubicBezTo>
                <a:cubicBezTo>
                  <a:pt x="5035235" y="2818933"/>
                  <a:pt x="5002830" y="2853098"/>
                  <a:pt x="4978701" y="2892739"/>
                </a:cubicBezTo>
                <a:cubicBezTo>
                  <a:pt x="4964888" y="2915431"/>
                  <a:pt x="4958214" y="2941806"/>
                  <a:pt x="4946333" y="2965567"/>
                </a:cubicBezTo>
                <a:cubicBezTo>
                  <a:pt x="4939299" y="2979635"/>
                  <a:pt x="4929091" y="2991959"/>
                  <a:pt x="4922057" y="3006027"/>
                </a:cubicBezTo>
                <a:cubicBezTo>
                  <a:pt x="4918242" y="3013656"/>
                  <a:pt x="4917133" y="3022383"/>
                  <a:pt x="4913965" y="3030303"/>
                </a:cubicBezTo>
                <a:cubicBezTo>
                  <a:pt x="4895547" y="3076346"/>
                  <a:pt x="4873002" y="3120823"/>
                  <a:pt x="4857320" y="3167868"/>
                </a:cubicBezTo>
                <a:cubicBezTo>
                  <a:pt x="4846531" y="3200236"/>
                  <a:pt x="4837997" y="3233446"/>
                  <a:pt x="4824952" y="3264972"/>
                </a:cubicBezTo>
                <a:cubicBezTo>
                  <a:pt x="4805575" y="3311800"/>
                  <a:pt x="4781795" y="3356682"/>
                  <a:pt x="4760216" y="3402537"/>
                </a:cubicBezTo>
                <a:cubicBezTo>
                  <a:pt x="4694092" y="3799280"/>
                  <a:pt x="4725062" y="3629579"/>
                  <a:pt x="4671204" y="3912335"/>
                </a:cubicBezTo>
                <a:cubicBezTo>
                  <a:pt x="4670789" y="3916896"/>
                  <a:pt x="4633245" y="4189464"/>
                  <a:pt x="4671204" y="4219832"/>
                </a:cubicBezTo>
                <a:cubicBezTo>
                  <a:pt x="4720375" y="4259169"/>
                  <a:pt x="4795281" y="4241411"/>
                  <a:pt x="4857320" y="4252201"/>
                </a:cubicBezTo>
                <a:cubicBezTo>
                  <a:pt x="5091989" y="4187465"/>
                  <a:pt x="5339288" y="4157785"/>
                  <a:pt x="5561328" y="4057992"/>
                </a:cubicBezTo>
                <a:cubicBezTo>
                  <a:pt x="5824210" y="3939843"/>
                  <a:pt x="6020857" y="3524698"/>
                  <a:pt x="6297703" y="3604838"/>
                </a:cubicBezTo>
                <a:cubicBezTo>
                  <a:pt x="6519046" y="3668911"/>
                  <a:pt x="6061421" y="4020495"/>
                  <a:pt x="5868825" y="4147004"/>
                </a:cubicBezTo>
                <a:cubicBezTo>
                  <a:pt x="5593696" y="4327726"/>
                  <a:pt x="5349979" y="4569218"/>
                  <a:pt x="5043437" y="4689170"/>
                </a:cubicBezTo>
                <a:cubicBezTo>
                  <a:pt x="4919359" y="4737722"/>
                  <a:pt x="4794367" y="4783998"/>
                  <a:pt x="4671204" y="4834827"/>
                </a:cubicBezTo>
                <a:cubicBezTo>
                  <a:pt x="4624358" y="4854160"/>
                  <a:pt x="4576009" y="4871758"/>
                  <a:pt x="4533639" y="4899563"/>
                </a:cubicBezTo>
                <a:cubicBezTo>
                  <a:pt x="4488876" y="4928939"/>
                  <a:pt x="4446534" y="4963629"/>
                  <a:pt x="4412258" y="5004760"/>
                </a:cubicBezTo>
                <a:cubicBezTo>
                  <a:pt x="4240016" y="5211451"/>
                  <a:pt x="4352730" y="5157108"/>
                  <a:pt x="4177589" y="5328441"/>
                </a:cubicBezTo>
                <a:cubicBezTo>
                  <a:pt x="4005976" y="5496323"/>
                  <a:pt x="3956410" y="5527323"/>
                  <a:pt x="3797264" y="5644031"/>
                </a:cubicBezTo>
                <a:cubicBezTo>
                  <a:pt x="3789356" y="5675664"/>
                  <a:pt x="3761632" y="5741186"/>
                  <a:pt x="3870092" y="5684491"/>
                </a:cubicBezTo>
                <a:cubicBezTo>
                  <a:pt x="4087781" y="5570699"/>
                  <a:pt x="4270531" y="5388404"/>
                  <a:pt x="4501271" y="5304165"/>
                </a:cubicBezTo>
                <a:cubicBezTo>
                  <a:pt x="4841136" y="5180087"/>
                  <a:pt x="5184796" y="5065947"/>
                  <a:pt x="5520867" y="4931931"/>
                </a:cubicBezTo>
                <a:cubicBezTo>
                  <a:pt x="5625078" y="4890374"/>
                  <a:pt x="5716222" y="4820139"/>
                  <a:pt x="5820273" y="4778183"/>
                </a:cubicBezTo>
                <a:cubicBezTo>
                  <a:pt x="6051319" y="4685020"/>
                  <a:pt x="6287419" y="4604521"/>
                  <a:pt x="6524280" y="4527330"/>
                </a:cubicBezTo>
                <a:cubicBezTo>
                  <a:pt x="6891769" y="4407568"/>
                  <a:pt x="7632889" y="4187464"/>
                  <a:pt x="7632889" y="4187464"/>
                </a:cubicBezTo>
                <a:cubicBezTo>
                  <a:pt x="7678744" y="4152399"/>
                  <a:pt x="7721340" y="4112602"/>
                  <a:pt x="7770453" y="4082268"/>
                </a:cubicBezTo>
                <a:cubicBezTo>
                  <a:pt x="7844317" y="4036646"/>
                  <a:pt x="7886579" y="4024677"/>
                  <a:pt x="7956570" y="4001347"/>
                </a:cubicBezTo>
                <a:cubicBezTo>
                  <a:pt x="7964662" y="4009439"/>
                  <a:pt x="7980846" y="4014180"/>
                  <a:pt x="7980846" y="4025624"/>
                </a:cubicBezTo>
                <a:cubicBezTo>
                  <a:pt x="7980846" y="4197054"/>
                  <a:pt x="7879907" y="4245299"/>
                  <a:pt x="7713809" y="4333121"/>
                </a:cubicBezTo>
                <a:cubicBezTo>
                  <a:pt x="7567242" y="4410616"/>
                  <a:pt x="7402068" y="4447574"/>
                  <a:pt x="7252563" y="4519238"/>
                </a:cubicBezTo>
                <a:cubicBezTo>
                  <a:pt x="6792861" y="4739591"/>
                  <a:pt x="6736750" y="4784205"/>
                  <a:pt x="6378623" y="5093772"/>
                </a:cubicBezTo>
                <a:cubicBezTo>
                  <a:pt x="6206863" y="5242243"/>
                  <a:pt x="6052449" y="5486328"/>
                  <a:pt x="5909285" y="5627847"/>
                </a:cubicBezTo>
                <a:cubicBezTo>
                  <a:pt x="5801433" y="5734460"/>
                  <a:pt x="5681713" y="5830497"/>
                  <a:pt x="5553235" y="5911068"/>
                </a:cubicBezTo>
                <a:cubicBezTo>
                  <a:pt x="5362085" y="6030941"/>
                  <a:pt x="5168474" y="6155307"/>
                  <a:pt x="4954425" y="6226657"/>
                </a:cubicBezTo>
                <a:cubicBezTo>
                  <a:pt x="4930149" y="6234749"/>
                  <a:pt x="4856772" y="6257139"/>
                  <a:pt x="4881597" y="6250933"/>
                </a:cubicBezTo>
                <a:cubicBezTo>
                  <a:pt x="5210052" y="6168819"/>
                  <a:pt x="4801748" y="6277549"/>
                  <a:pt x="5148634" y="6161921"/>
                </a:cubicBezTo>
                <a:cubicBezTo>
                  <a:pt x="5206986" y="6142470"/>
                  <a:pt x="5267317" y="6129553"/>
                  <a:pt x="5326658" y="6113369"/>
                </a:cubicBezTo>
                <a:cubicBezTo>
                  <a:pt x="5561782" y="5940945"/>
                  <a:pt x="5532909" y="5957315"/>
                  <a:pt x="5917377" y="5733043"/>
                </a:cubicBezTo>
                <a:cubicBezTo>
                  <a:pt x="6114485" y="5618063"/>
                  <a:pt x="6307540" y="5493671"/>
                  <a:pt x="6516188" y="5401270"/>
                </a:cubicBezTo>
                <a:cubicBezTo>
                  <a:pt x="6687006" y="5325622"/>
                  <a:pt x="6874238" y="5293923"/>
                  <a:pt x="7050262" y="5231337"/>
                </a:cubicBezTo>
                <a:cubicBezTo>
                  <a:pt x="7117359" y="5207480"/>
                  <a:pt x="7177793" y="5167328"/>
                  <a:pt x="7244471" y="5142324"/>
                </a:cubicBezTo>
                <a:cubicBezTo>
                  <a:pt x="7571958" y="5019516"/>
                  <a:pt x="7629215" y="5023084"/>
                  <a:pt x="7997030" y="4956208"/>
                </a:cubicBezTo>
                <a:cubicBezTo>
                  <a:pt x="8061601" y="4944468"/>
                  <a:pt x="8126413" y="4934075"/>
                  <a:pt x="8191239" y="4923839"/>
                </a:cubicBezTo>
                <a:cubicBezTo>
                  <a:pt x="8228919" y="4917890"/>
                  <a:pt x="8341207" y="4897175"/>
                  <a:pt x="8304528" y="4907655"/>
                </a:cubicBezTo>
                <a:cubicBezTo>
                  <a:pt x="8117072" y="4961214"/>
                  <a:pt x="7925706" y="5000337"/>
                  <a:pt x="7738085" y="5053312"/>
                </a:cubicBezTo>
                <a:cubicBezTo>
                  <a:pt x="7690310" y="5066802"/>
                  <a:pt x="7491782" y="5156244"/>
                  <a:pt x="7462956" y="5174693"/>
                </a:cubicBezTo>
                <a:cubicBezTo>
                  <a:pt x="7375260" y="5230819"/>
                  <a:pt x="7303777" y="5311446"/>
                  <a:pt x="7212103" y="5360809"/>
                </a:cubicBezTo>
                <a:cubicBezTo>
                  <a:pt x="7021841" y="5463258"/>
                  <a:pt x="6811445" y="5525027"/>
                  <a:pt x="6621384" y="5627847"/>
                </a:cubicBezTo>
                <a:cubicBezTo>
                  <a:pt x="6481230" y="5703668"/>
                  <a:pt x="6358431" y="5807966"/>
                  <a:pt x="6224874" y="5894884"/>
                </a:cubicBezTo>
                <a:cubicBezTo>
                  <a:pt x="6188421" y="5918608"/>
                  <a:pt x="6147775" y="5935494"/>
                  <a:pt x="6111586" y="5959620"/>
                </a:cubicBezTo>
                <a:cubicBezTo>
                  <a:pt x="6082845" y="5978781"/>
                  <a:pt x="5996680" y="6030535"/>
                  <a:pt x="6030666" y="6024356"/>
                </a:cubicBezTo>
                <a:cubicBezTo>
                  <a:pt x="6092392" y="6013133"/>
                  <a:pt x="6141600" y="5964776"/>
                  <a:pt x="6200598" y="5943436"/>
                </a:cubicBezTo>
                <a:cubicBezTo>
                  <a:pt x="6620301" y="5791628"/>
                  <a:pt x="6450663" y="5840607"/>
                  <a:pt x="6702304" y="5773503"/>
                </a:cubicBezTo>
                <a:cubicBezTo>
                  <a:pt x="6934475" y="5793818"/>
                  <a:pt x="7389650" y="5748759"/>
                  <a:pt x="7608612" y="5967712"/>
                </a:cubicBezTo>
                <a:lnTo>
                  <a:pt x="7632889" y="5991988"/>
                </a:lnTo>
                <a:cubicBezTo>
                  <a:pt x="7638284" y="6005475"/>
                  <a:pt x="7639620" y="6021419"/>
                  <a:pt x="7649073" y="6032448"/>
                </a:cubicBezTo>
                <a:cubicBezTo>
                  <a:pt x="7656923" y="6041607"/>
                  <a:pt x="7678515" y="6036929"/>
                  <a:pt x="7681441" y="6048632"/>
                </a:cubicBezTo>
                <a:cubicBezTo>
                  <a:pt x="7685579" y="6065182"/>
                  <a:pt x="7678983" y="6087054"/>
                  <a:pt x="7665257" y="6097185"/>
                </a:cubicBezTo>
                <a:cubicBezTo>
                  <a:pt x="7425686" y="6274011"/>
                  <a:pt x="7321549" y="6279173"/>
                  <a:pt x="7114998" y="6469418"/>
                </a:cubicBezTo>
                <a:cubicBezTo>
                  <a:pt x="7080864" y="6500858"/>
                  <a:pt x="7063176" y="6546555"/>
                  <a:pt x="7034078" y="6582707"/>
                </a:cubicBezTo>
                <a:cubicBezTo>
                  <a:pt x="6974092" y="6657235"/>
                  <a:pt x="6907315" y="6726159"/>
                  <a:pt x="6847961" y="6801192"/>
                </a:cubicBezTo>
                <a:cubicBezTo>
                  <a:pt x="6764289" y="6906966"/>
                  <a:pt x="6693631" y="7023044"/>
                  <a:pt x="6605200" y="7124873"/>
                </a:cubicBezTo>
                <a:cubicBezTo>
                  <a:pt x="6457228" y="7295265"/>
                  <a:pt x="6160878" y="7575526"/>
                  <a:pt x="5957837" y="7675131"/>
                </a:cubicBezTo>
                <a:cubicBezTo>
                  <a:pt x="5800076" y="7752523"/>
                  <a:pt x="5623366" y="7783025"/>
                  <a:pt x="5456131" y="7836972"/>
                </a:cubicBezTo>
                <a:cubicBezTo>
                  <a:pt x="5418368" y="7861248"/>
                  <a:pt x="5377331" y="7881062"/>
                  <a:pt x="5342843" y="7909801"/>
                </a:cubicBezTo>
                <a:cubicBezTo>
                  <a:pt x="5328103" y="7922084"/>
                  <a:pt x="5056877" y="8153203"/>
                  <a:pt x="5407579" y="7812696"/>
                </a:cubicBezTo>
                <a:cubicBezTo>
                  <a:pt x="5829193" y="7403338"/>
                  <a:pt x="6293003" y="7035688"/>
                  <a:pt x="6686120" y="6598891"/>
                </a:cubicBezTo>
                <a:cubicBezTo>
                  <a:pt x="6758948" y="6517971"/>
                  <a:pt x="6817229" y="6421072"/>
                  <a:pt x="6904605" y="6356130"/>
                </a:cubicBezTo>
                <a:cubicBezTo>
                  <a:pt x="7019853" y="6270473"/>
                  <a:pt x="7152699" y="6209811"/>
                  <a:pt x="7284931" y="6153829"/>
                </a:cubicBezTo>
                <a:cubicBezTo>
                  <a:pt x="7523037" y="6053025"/>
                  <a:pt x="7766950" y="5965597"/>
                  <a:pt x="8013214" y="5886792"/>
                </a:cubicBezTo>
                <a:lnTo>
                  <a:pt x="8215515" y="5822055"/>
                </a:lnTo>
                <a:cubicBezTo>
                  <a:pt x="8292937" y="5763988"/>
                  <a:pt x="8319827" y="5754941"/>
                  <a:pt x="8037490" y="5781595"/>
                </a:cubicBezTo>
                <a:cubicBezTo>
                  <a:pt x="7334955" y="5847918"/>
                  <a:pt x="6639151" y="6006396"/>
                  <a:pt x="5933561" y="6016264"/>
                </a:cubicBezTo>
                <a:lnTo>
                  <a:pt x="4776400" y="6032448"/>
                </a:lnTo>
                <a:lnTo>
                  <a:pt x="4404166" y="6048632"/>
                </a:lnTo>
                <a:cubicBezTo>
                  <a:pt x="4355592" y="6050909"/>
                  <a:pt x="4307131" y="6057472"/>
                  <a:pt x="4258510" y="6056724"/>
                </a:cubicBezTo>
                <a:cubicBezTo>
                  <a:pt x="4131635" y="6054772"/>
                  <a:pt x="4004959" y="6045935"/>
                  <a:pt x="3878184" y="6040540"/>
                </a:cubicBezTo>
                <a:cubicBezTo>
                  <a:pt x="3834567" y="5909688"/>
                  <a:pt x="3884334" y="6081693"/>
                  <a:pt x="4072393" y="5765411"/>
                </a:cubicBezTo>
                <a:cubicBezTo>
                  <a:pt x="4196317" y="5556994"/>
                  <a:pt x="4283098" y="5328137"/>
                  <a:pt x="4404166" y="5118048"/>
                </a:cubicBezTo>
                <a:cubicBezTo>
                  <a:pt x="4466947" y="5009105"/>
                  <a:pt x="4553420" y="4915513"/>
                  <a:pt x="4622651" y="4810551"/>
                </a:cubicBezTo>
                <a:cubicBezTo>
                  <a:pt x="4686833" y="4713243"/>
                  <a:pt x="4619038" y="4755714"/>
                  <a:pt x="4687388" y="4721539"/>
                </a:cubicBezTo>
                <a:cubicBezTo>
                  <a:pt x="4694947" y="4698861"/>
                  <a:pt x="4721846" y="4639975"/>
                  <a:pt x="4655020" y="4640618"/>
                </a:cubicBezTo>
                <a:cubicBezTo>
                  <a:pt x="4106946" y="4645888"/>
                  <a:pt x="3012336" y="4713447"/>
                  <a:pt x="3012336" y="4713447"/>
                </a:cubicBezTo>
                <a:cubicBezTo>
                  <a:pt x="2339623" y="4874897"/>
                  <a:pt x="3699337" y="4557364"/>
                  <a:pt x="2089844" y="4842919"/>
                </a:cubicBezTo>
                <a:cubicBezTo>
                  <a:pt x="1825082" y="4889893"/>
                  <a:pt x="1567985" y="4973350"/>
                  <a:pt x="1304917" y="5029036"/>
                </a:cubicBezTo>
                <a:cubicBezTo>
                  <a:pt x="1198181" y="5051630"/>
                  <a:pt x="1088262" y="5056418"/>
                  <a:pt x="981235" y="5077588"/>
                </a:cubicBezTo>
                <a:cubicBezTo>
                  <a:pt x="842600" y="5105010"/>
                  <a:pt x="704054" y="5134592"/>
                  <a:pt x="568542" y="5174693"/>
                </a:cubicBezTo>
                <a:cubicBezTo>
                  <a:pt x="439270" y="5212947"/>
                  <a:pt x="188216" y="5312257"/>
                  <a:pt x="188216" y="5312257"/>
                </a:cubicBezTo>
                <a:cubicBezTo>
                  <a:pt x="199005" y="5301468"/>
                  <a:pt x="209101" y="5289937"/>
                  <a:pt x="220584" y="5279889"/>
                </a:cubicBezTo>
                <a:cubicBezTo>
                  <a:pt x="230734" y="5271008"/>
                  <a:pt x="241214" y="5262254"/>
                  <a:pt x="252952" y="5255613"/>
                </a:cubicBezTo>
                <a:cubicBezTo>
                  <a:pt x="446315" y="5146210"/>
                  <a:pt x="648867" y="5052334"/>
                  <a:pt x="835579" y="4931931"/>
                </a:cubicBezTo>
                <a:cubicBezTo>
                  <a:pt x="938616" y="4865486"/>
                  <a:pt x="1012898" y="4759038"/>
                  <a:pt x="1118800" y="4697262"/>
                </a:cubicBezTo>
                <a:cubicBezTo>
                  <a:pt x="1467898" y="4493622"/>
                  <a:pt x="1865400" y="4372740"/>
                  <a:pt x="2195041" y="4138912"/>
                </a:cubicBezTo>
                <a:cubicBezTo>
                  <a:pt x="3380692" y="3297880"/>
                  <a:pt x="3228010" y="2967737"/>
                  <a:pt x="4452719" y="2455769"/>
                </a:cubicBezTo>
                <a:cubicBezTo>
                  <a:pt x="4762963" y="2326077"/>
                  <a:pt x="5125212" y="2350998"/>
                  <a:pt x="5431855" y="2213008"/>
                </a:cubicBezTo>
                <a:lnTo>
                  <a:pt x="5593696" y="2140179"/>
                </a:lnTo>
                <a:cubicBezTo>
                  <a:pt x="5871534" y="2452749"/>
                  <a:pt x="5768137" y="2238789"/>
                  <a:pt x="5205278" y="2698530"/>
                </a:cubicBezTo>
                <a:cubicBezTo>
                  <a:pt x="5022860" y="2847528"/>
                  <a:pt x="4845914" y="3003157"/>
                  <a:pt x="4663112" y="3151684"/>
                </a:cubicBezTo>
                <a:cubicBezTo>
                  <a:pt x="4543767" y="3248652"/>
                  <a:pt x="4394417" y="3314340"/>
                  <a:pt x="4298970" y="3434905"/>
                </a:cubicBezTo>
                <a:cubicBezTo>
                  <a:pt x="4001530" y="3810618"/>
                  <a:pt x="4283307" y="3440389"/>
                  <a:pt x="4007657" y="3847599"/>
                </a:cubicBezTo>
                <a:cubicBezTo>
                  <a:pt x="3937173" y="3951724"/>
                  <a:pt x="3844957" y="4042410"/>
                  <a:pt x="3789172" y="4155096"/>
                </a:cubicBezTo>
                <a:cubicBezTo>
                  <a:pt x="3708912" y="4317220"/>
                  <a:pt x="3603055" y="4664894"/>
                  <a:pt x="3603055" y="4664894"/>
                </a:cubicBezTo>
                <a:cubicBezTo>
                  <a:pt x="3592266" y="4767393"/>
                  <a:pt x="3572790" y="4869348"/>
                  <a:pt x="3570687" y="4972392"/>
                </a:cubicBezTo>
                <a:cubicBezTo>
                  <a:pt x="3570059" y="5003140"/>
                  <a:pt x="3580573" y="5034224"/>
                  <a:pt x="3594963" y="5061404"/>
                </a:cubicBezTo>
                <a:cubicBezTo>
                  <a:pt x="3619661" y="5108055"/>
                  <a:pt x="3701221" y="5143186"/>
                  <a:pt x="3740620" y="5158508"/>
                </a:cubicBezTo>
                <a:cubicBezTo>
                  <a:pt x="3755912" y="5164455"/>
                  <a:pt x="3773173" y="5162965"/>
                  <a:pt x="3789172" y="5166601"/>
                </a:cubicBezTo>
                <a:cubicBezTo>
                  <a:pt x="3832551" y="5176460"/>
                  <a:pt x="3874740" y="5191801"/>
                  <a:pt x="3918644" y="5198969"/>
                </a:cubicBezTo>
                <a:cubicBezTo>
                  <a:pt x="4007136" y="5213417"/>
                  <a:pt x="4096669" y="5220548"/>
                  <a:pt x="4185681" y="5231337"/>
                </a:cubicBezTo>
                <a:cubicBezTo>
                  <a:pt x="4353295" y="5524657"/>
                  <a:pt x="4252610" y="5268484"/>
                  <a:pt x="3902460" y="5822055"/>
                </a:cubicBezTo>
                <a:cubicBezTo>
                  <a:pt x="3650111" y="6221007"/>
                  <a:pt x="3483423" y="6741509"/>
                  <a:pt x="3060889" y="7019677"/>
                </a:cubicBezTo>
                <a:cubicBezTo>
                  <a:pt x="2865414" y="7148365"/>
                  <a:pt x="2639592" y="7223632"/>
                  <a:pt x="2429710" y="7327174"/>
                </a:cubicBezTo>
                <a:cubicBezTo>
                  <a:pt x="2422060" y="7330948"/>
                  <a:pt x="2446410" y="7323001"/>
                  <a:pt x="2453986" y="7319082"/>
                </a:cubicBezTo>
                <a:lnTo>
                  <a:pt x="2923324" y="7076321"/>
                </a:lnTo>
                <a:cubicBezTo>
                  <a:pt x="3411035" y="6533302"/>
                  <a:pt x="3809146" y="6029464"/>
                  <a:pt x="4387982" y="5587386"/>
                </a:cubicBezTo>
                <a:cubicBezTo>
                  <a:pt x="4637725" y="5396648"/>
                  <a:pt x="4917521" y="5248850"/>
                  <a:pt x="5181002" y="5077588"/>
                </a:cubicBezTo>
                <a:cubicBezTo>
                  <a:pt x="5295161" y="5003385"/>
                  <a:pt x="5408593" y="4928036"/>
                  <a:pt x="5520867" y="4851011"/>
                </a:cubicBezTo>
                <a:cubicBezTo>
                  <a:pt x="5640584" y="4768880"/>
                  <a:pt x="5764653" y="4692214"/>
                  <a:pt x="5876917" y="4600158"/>
                </a:cubicBezTo>
                <a:cubicBezTo>
                  <a:pt x="6288115" y="4262976"/>
                  <a:pt x="6116057" y="4323539"/>
                  <a:pt x="6305795" y="4260293"/>
                </a:cubicBezTo>
                <a:cubicBezTo>
                  <a:pt x="6297703" y="4314240"/>
                  <a:pt x="6295289" y="4369349"/>
                  <a:pt x="6281519" y="4422133"/>
                </a:cubicBezTo>
                <a:cubicBezTo>
                  <a:pt x="6278630" y="4433206"/>
                  <a:pt x="6266498" y="4439678"/>
                  <a:pt x="6257243" y="4446409"/>
                </a:cubicBezTo>
                <a:cubicBezTo>
                  <a:pt x="5995782" y="4636562"/>
                  <a:pt x="6078881" y="4584142"/>
                  <a:pt x="5836457" y="4705354"/>
                </a:cubicBezTo>
                <a:cubicBezTo>
                  <a:pt x="5811073" y="4730739"/>
                  <a:pt x="5721630" y="4812613"/>
                  <a:pt x="5917377" y="4697262"/>
                </a:cubicBezTo>
                <a:cubicBezTo>
                  <a:pt x="6188832" y="4537297"/>
                  <a:pt x="6457202" y="4371641"/>
                  <a:pt x="6718489" y="4195556"/>
                </a:cubicBezTo>
                <a:cubicBezTo>
                  <a:pt x="6829926" y="4120457"/>
                  <a:pt x="6919917" y="4015593"/>
                  <a:pt x="7034078" y="3944703"/>
                </a:cubicBezTo>
                <a:cubicBezTo>
                  <a:pt x="7452699" y="3684753"/>
                  <a:pt x="7882779" y="3476196"/>
                  <a:pt x="8353080" y="3329708"/>
                </a:cubicBezTo>
                <a:cubicBezTo>
                  <a:pt x="8468251" y="3293835"/>
                  <a:pt x="8590446" y="3286551"/>
                  <a:pt x="8709129" y="3264972"/>
                </a:cubicBezTo>
                <a:cubicBezTo>
                  <a:pt x="8785594" y="3468879"/>
                  <a:pt x="8793583" y="3432802"/>
                  <a:pt x="8409724" y="3710034"/>
                </a:cubicBezTo>
                <a:cubicBezTo>
                  <a:pt x="7908597" y="4071959"/>
                  <a:pt x="7402199" y="4440546"/>
                  <a:pt x="6839869" y="4697262"/>
                </a:cubicBezTo>
                <a:cubicBezTo>
                  <a:pt x="6715791" y="4753906"/>
                  <a:pt x="6597322" y="4824944"/>
                  <a:pt x="6467635" y="4867195"/>
                </a:cubicBezTo>
                <a:cubicBezTo>
                  <a:pt x="6000147" y="5019499"/>
                  <a:pt x="5523564" y="5142324"/>
                  <a:pt x="5051529" y="5279889"/>
                </a:cubicBezTo>
                <a:cubicBezTo>
                  <a:pt x="4981047" y="5326877"/>
                  <a:pt x="4914692" y="5366704"/>
                  <a:pt x="4857320" y="5433638"/>
                </a:cubicBezTo>
                <a:cubicBezTo>
                  <a:pt x="4826613" y="5469463"/>
                  <a:pt x="4738069" y="5563459"/>
                  <a:pt x="4784492" y="5555018"/>
                </a:cubicBezTo>
                <a:cubicBezTo>
                  <a:pt x="4909109" y="5532360"/>
                  <a:pt x="5006816" y="5432273"/>
                  <a:pt x="5124358" y="5385085"/>
                </a:cubicBezTo>
                <a:cubicBezTo>
                  <a:pt x="5376929" y="5283688"/>
                  <a:pt x="5628748" y="5174695"/>
                  <a:pt x="5893101" y="5109956"/>
                </a:cubicBezTo>
                <a:cubicBezTo>
                  <a:pt x="6666042" y="4920665"/>
                  <a:pt x="6158915" y="5050735"/>
                  <a:pt x="7406312" y="4689170"/>
                </a:cubicBezTo>
                <a:cubicBezTo>
                  <a:pt x="7509966" y="4585516"/>
                  <a:pt x="7338814" y="4759591"/>
                  <a:pt x="7195919" y="4826735"/>
                </a:cubicBezTo>
                <a:cubicBezTo>
                  <a:pt x="7056168" y="4892401"/>
                  <a:pt x="6898641" y="4914693"/>
                  <a:pt x="6758949" y="4980484"/>
                </a:cubicBezTo>
                <a:cubicBezTo>
                  <a:pt x="6479468" y="5112110"/>
                  <a:pt x="6210542" y="5265355"/>
                  <a:pt x="5941653" y="5417454"/>
                </a:cubicBezTo>
                <a:cubicBezTo>
                  <a:pt x="4724496" y="6105947"/>
                  <a:pt x="5477014" y="5726650"/>
                  <a:pt x="5059621" y="5935344"/>
                </a:cubicBezTo>
                <a:cubicBezTo>
                  <a:pt x="5024556" y="5975804"/>
                  <a:pt x="4982485" y="6011126"/>
                  <a:pt x="4954425" y="6056724"/>
                </a:cubicBezTo>
                <a:cubicBezTo>
                  <a:pt x="4946812" y="6069095"/>
                  <a:pt x="4982385" y="6047938"/>
                  <a:pt x="4994885" y="6040540"/>
                </a:cubicBezTo>
                <a:cubicBezTo>
                  <a:pt x="5246879" y="5891400"/>
                  <a:pt x="5498469" y="5741513"/>
                  <a:pt x="5747444" y="5587386"/>
                </a:cubicBezTo>
                <a:cubicBezTo>
                  <a:pt x="6039864" y="5406364"/>
                  <a:pt x="6032466" y="5361288"/>
                  <a:pt x="6386715" y="5231337"/>
                </a:cubicBezTo>
                <a:cubicBezTo>
                  <a:pt x="6795121" y="5081520"/>
                  <a:pt x="7256805" y="5050639"/>
                  <a:pt x="7624797" y="4818643"/>
                </a:cubicBezTo>
                <a:lnTo>
                  <a:pt x="7997030" y="4583974"/>
                </a:lnTo>
                <a:cubicBezTo>
                  <a:pt x="7999784" y="4580302"/>
                  <a:pt x="8101511" y="4461417"/>
                  <a:pt x="8005122" y="4470685"/>
                </a:cubicBezTo>
                <a:cubicBezTo>
                  <a:pt x="5940592" y="4669197"/>
                  <a:pt x="7425231" y="4554852"/>
                  <a:pt x="6265335" y="4834827"/>
                </a:cubicBezTo>
                <a:cubicBezTo>
                  <a:pt x="5807138" y="4945426"/>
                  <a:pt x="5341499" y="5022857"/>
                  <a:pt x="4881597" y="5126140"/>
                </a:cubicBezTo>
                <a:cubicBezTo>
                  <a:pt x="4704776" y="5165850"/>
                  <a:pt x="4535512" y="5241816"/>
                  <a:pt x="4355614" y="5263705"/>
                </a:cubicBezTo>
                <a:cubicBezTo>
                  <a:pt x="3823930" y="5328396"/>
                  <a:pt x="3287465" y="5344625"/>
                  <a:pt x="2753391" y="5385085"/>
                </a:cubicBezTo>
                <a:cubicBezTo>
                  <a:pt x="2181543" y="5041976"/>
                  <a:pt x="2787774" y="5423217"/>
                  <a:pt x="4096669" y="4130820"/>
                </a:cubicBezTo>
                <a:cubicBezTo>
                  <a:pt x="4301404" y="3928666"/>
                  <a:pt x="4413727" y="3638371"/>
                  <a:pt x="4638835" y="3459181"/>
                </a:cubicBezTo>
                <a:cubicBezTo>
                  <a:pt x="5451565" y="2812232"/>
                  <a:pt x="5707415" y="3039390"/>
                  <a:pt x="6313887" y="2342480"/>
                </a:cubicBezTo>
                <a:cubicBezTo>
                  <a:pt x="8067578" y="327274"/>
                  <a:pt x="6793064" y="1042334"/>
                  <a:pt x="8490644" y="327563"/>
                </a:cubicBezTo>
                <a:cubicBezTo>
                  <a:pt x="8567045" y="235883"/>
                  <a:pt x="8621239" y="144472"/>
                  <a:pt x="8765774" y="133354"/>
                </a:cubicBezTo>
                <a:cubicBezTo>
                  <a:pt x="8807612" y="130136"/>
                  <a:pt x="8715006" y="205102"/>
                  <a:pt x="8676761" y="222367"/>
                </a:cubicBezTo>
                <a:cubicBezTo>
                  <a:pt x="8240291" y="419402"/>
                  <a:pt x="7792032" y="589206"/>
                  <a:pt x="7349667" y="772625"/>
                </a:cubicBezTo>
                <a:cubicBezTo>
                  <a:pt x="7228287" y="912887"/>
                  <a:pt x="7094318" y="1043175"/>
                  <a:pt x="6985526" y="1193411"/>
                </a:cubicBezTo>
                <a:cubicBezTo>
                  <a:pt x="6866959" y="1357146"/>
                  <a:pt x="6812883" y="1568354"/>
                  <a:pt x="6669936" y="1711301"/>
                </a:cubicBezTo>
                <a:cubicBezTo>
                  <a:pt x="6526989" y="1854248"/>
                  <a:pt x="6332099" y="1934976"/>
                  <a:pt x="6152046" y="2026891"/>
                </a:cubicBezTo>
                <a:cubicBezTo>
                  <a:pt x="5945424" y="2132369"/>
                  <a:pt x="5724053" y="2206208"/>
                  <a:pt x="5512775" y="2302020"/>
                </a:cubicBezTo>
                <a:cubicBezTo>
                  <a:pt x="5491643" y="2311603"/>
                  <a:pt x="5432930" y="2342171"/>
                  <a:pt x="5456131" y="2342480"/>
                </a:cubicBezTo>
                <a:cubicBezTo>
                  <a:pt x="5677557" y="2345432"/>
                  <a:pt x="5898596" y="2322797"/>
                  <a:pt x="6119678" y="2310112"/>
                </a:cubicBezTo>
                <a:cubicBezTo>
                  <a:pt x="6674774" y="2278262"/>
                  <a:pt x="6938402" y="2218018"/>
                  <a:pt x="7624797" y="2140179"/>
                </a:cubicBezTo>
                <a:cubicBezTo>
                  <a:pt x="7753891" y="2125539"/>
                  <a:pt x="7883742" y="2118600"/>
                  <a:pt x="8013214" y="2107811"/>
                </a:cubicBezTo>
                <a:cubicBezTo>
                  <a:pt x="8150779" y="2113206"/>
                  <a:pt x="8508922" y="2014169"/>
                  <a:pt x="8425908" y="2123995"/>
                </a:cubicBezTo>
                <a:cubicBezTo>
                  <a:pt x="7191983" y="3756456"/>
                  <a:pt x="7042067" y="3533259"/>
                  <a:pt x="5795997" y="4446409"/>
                </a:cubicBezTo>
                <a:cubicBezTo>
                  <a:pt x="5737455" y="4489310"/>
                  <a:pt x="5703166" y="4558480"/>
                  <a:pt x="5650340" y="4608250"/>
                </a:cubicBezTo>
                <a:cubicBezTo>
                  <a:pt x="5050213" y="5173658"/>
                  <a:pt x="4435736" y="5723749"/>
                  <a:pt x="3837724" y="6291393"/>
                </a:cubicBezTo>
                <a:cubicBezTo>
                  <a:pt x="3818959" y="6309205"/>
                  <a:pt x="3587537" y="6553283"/>
                  <a:pt x="3514043" y="6655535"/>
                </a:cubicBezTo>
                <a:cubicBezTo>
                  <a:pt x="3361694" y="6867498"/>
                  <a:pt x="3460051" y="6793126"/>
                  <a:pt x="3311742" y="6882112"/>
                </a:cubicBezTo>
                <a:cubicBezTo>
                  <a:pt x="3303650" y="6900993"/>
                  <a:pt x="3267109" y="6941507"/>
                  <a:pt x="3287466" y="6938756"/>
                </a:cubicBezTo>
                <a:cubicBezTo>
                  <a:pt x="3597816" y="6896817"/>
                  <a:pt x="3899438" y="6801394"/>
                  <a:pt x="4209958" y="6760731"/>
                </a:cubicBezTo>
                <a:lnTo>
                  <a:pt x="4889689" y="6671719"/>
                </a:lnTo>
                <a:cubicBezTo>
                  <a:pt x="5601267" y="6453890"/>
                  <a:pt x="6924469" y="6057351"/>
                  <a:pt x="7244471" y="5822055"/>
                </a:cubicBezTo>
                <a:cubicBezTo>
                  <a:pt x="7464365" y="5660368"/>
                  <a:pt x="7774774" y="5425072"/>
                  <a:pt x="7997030" y="5304165"/>
                </a:cubicBezTo>
                <a:cubicBezTo>
                  <a:pt x="8396489" y="5086860"/>
                  <a:pt x="8364948" y="5099706"/>
                  <a:pt x="8620117" y="5053312"/>
                </a:cubicBezTo>
                <a:cubicBezTo>
                  <a:pt x="8315109" y="5541324"/>
                  <a:pt x="8124163" y="5862840"/>
                  <a:pt x="7309207" y="6129553"/>
                </a:cubicBezTo>
                <a:cubicBezTo>
                  <a:pt x="7012499" y="6226657"/>
                  <a:pt x="6698318" y="6281249"/>
                  <a:pt x="6419083" y="6420866"/>
                </a:cubicBezTo>
                <a:cubicBezTo>
                  <a:pt x="6392110" y="6434353"/>
                  <a:pt x="6359487" y="6482650"/>
                  <a:pt x="6338163" y="6461326"/>
                </a:cubicBezTo>
                <a:cubicBezTo>
                  <a:pt x="6317532" y="6440695"/>
                  <a:pt x="6384113" y="6424123"/>
                  <a:pt x="6410991" y="6412774"/>
                </a:cubicBezTo>
                <a:cubicBezTo>
                  <a:pt x="6506102" y="6372616"/>
                  <a:pt x="6605200" y="6342643"/>
                  <a:pt x="6702304" y="6307578"/>
                </a:cubicBezTo>
                <a:cubicBezTo>
                  <a:pt x="6883026" y="6156527"/>
                  <a:pt x="7068655" y="6011159"/>
                  <a:pt x="7244471" y="5854424"/>
                </a:cubicBezTo>
                <a:cubicBezTo>
                  <a:pt x="7416793" y="5700803"/>
                  <a:pt x="7564028" y="5518824"/>
                  <a:pt x="7746177" y="5376993"/>
                </a:cubicBezTo>
                <a:cubicBezTo>
                  <a:pt x="8247672" y="4986501"/>
                  <a:pt x="8767195" y="4619203"/>
                  <a:pt x="9291756" y="4260293"/>
                </a:cubicBezTo>
                <a:cubicBezTo>
                  <a:pt x="9485328" y="4127849"/>
                  <a:pt x="9696220" y="4022691"/>
                  <a:pt x="9898658" y="3904243"/>
                </a:cubicBezTo>
                <a:cubicBezTo>
                  <a:pt x="9949771" y="3874337"/>
                  <a:pt x="10105836" y="3789693"/>
                  <a:pt x="10052407" y="3815231"/>
                </a:cubicBezTo>
                <a:cubicBezTo>
                  <a:pt x="9623529" y="4020229"/>
                  <a:pt x="9178496" y="4194384"/>
                  <a:pt x="8765774" y="4430225"/>
                </a:cubicBezTo>
                <a:cubicBezTo>
                  <a:pt x="7619790" y="5085073"/>
                  <a:pt x="8171198" y="5052006"/>
                  <a:pt x="7098814" y="6202381"/>
                </a:cubicBezTo>
                <a:cubicBezTo>
                  <a:pt x="6991884" y="6317088"/>
                  <a:pt x="6815812" y="6337891"/>
                  <a:pt x="6678028" y="6412774"/>
                </a:cubicBezTo>
                <a:cubicBezTo>
                  <a:pt x="6567475" y="6472857"/>
                  <a:pt x="6462241" y="6542247"/>
                  <a:pt x="6354347" y="6606983"/>
                </a:cubicBezTo>
                <a:cubicBezTo>
                  <a:pt x="7416020" y="6627014"/>
                  <a:pt x="6051952" y="6624169"/>
                  <a:pt x="7349667" y="6534154"/>
                </a:cubicBezTo>
                <a:cubicBezTo>
                  <a:pt x="7626880" y="6514925"/>
                  <a:pt x="7905320" y="6523365"/>
                  <a:pt x="8183147" y="6517970"/>
                </a:cubicBezTo>
                <a:cubicBezTo>
                  <a:pt x="8234397" y="6504483"/>
                  <a:pt x="8389225" y="6469137"/>
                  <a:pt x="8336896" y="6477510"/>
                </a:cubicBezTo>
                <a:cubicBezTo>
                  <a:pt x="8015046" y="6529006"/>
                  <a:pt x="7691719" y="6574930"/>
                  <a:pt x="7373943" y="6647443"/>
                </a:cubicBezTo>
                <a:cubicBezTo>
                  <a:pt x="7287962" y="6667063"/>
                  <a:pt x="7216266" y="6729434"/>
                  <a:pt x="7131182" y="6752639"/>
                </a:cubicBezTo>
                <a:cubicBezTo>
                  <a:pt x="7036600" y="6778434"/>
                  <a:pt x="6937866" y="6790323"/>
                  <a:pt x="6839869" y="6793100"/>
                </a:cubicBezTo>
                <a:cubicBezTo>
                  <a:pt x="6270932" y="6809224"/>
                  <a:pt x="5701590" y="6803889"/>
                  <a:pt x="5132450" y="6809284"/>
                </a:cubicBezTo>
                <a:cubicBezTo>
                  <a:pt x="4986793" y="6798495"/>
                  <a:pt x="4840878" y="6790764"/>
                  <a:pt x="4695480" y="6776916"/>
                </a:cubicBezTo>
                <a:cubicBezTo>
                  <a:pt x="4511448" y="6759389"/>
                  <a:pt x="4695713" y="6774793"/>
                  <a:pt x="4590283" y="6736455"/>
                </a:cubicBezTo>
                <a:cubicBezTo>
                  <a:pt x="4572358" y="6729937"/>
                  <a:pt x="4552520" y="6731060"/>
                  <a:pt x="4533639" y="6728363"/>
                </a:cubicBezTo>
                <a:cubicBezTo>
                  <a:pt x="4525547" y="6722968"/>
                  <a:pt x="4518632" y="6715122"/>
                  <a:pt x="4509363" y="6712179"/>
                </a:cubicBezTo>
                <a:cubicBezTo>
                  <a:pt x="4348317" y="6661053"/>
                  <a:pt x="4157180" y="6670304"/>
                  <a:pt x="4023841" y="6566523"/>
                </a:cubicBezTo>
                <a:cubicBezTo>
                  <a:pt x="3597862" y="6234973"/>
                  <a:pt x="3297895" y="5758348"/>
                  <a:pt x="2866680" y="5433638"/>
                </a:cubicBezTo>
                <a:cubicBezTo>
                  <a:pt x="2418921" y="5096470"/>
                  <a:pt x="1901214" y="4836173"/>
                  <a:pt x="1523402" y="4422133"/>
                </a:cubicBezTo>
                <a:lnTo>
                  <a:pt x="341965" y="3127408"/>
                </a:lnTo>
                <a:cubicBezTo>
                  <a:pt x="87945" y="2846804"/>
                  <a:pt x="224868" y="2951288"/>
                  <a:pt x="74928" y="2844186"/>
                </a:cubicBezTo>
                <a:cubicBezTo>
                  <a:pt x="-89081" y="2483375"/>
                  <a:pt x="-16722" y="2713616"/>
                  <a:pt x="625186" y="2051167"/>
                </a:cubicBezTo>
                <a:cubicBezTo>
                  <a:pt x="1172633" y="1486202"/>
                  <a:pt x="1750129" y="772551"/>
                  <a:pt x="2494446" y="400392"/>
                </a:cubicBezTo>
                <a:cubicBezTo>
                  <a:pt x="2725701" y="284764"/>
                  <a:pt x="2965574" y="186605"/>
                  <a:pt x="3206545" y="92894"/>
                </a:cubicBezTo>
                <a:cubicBezTo>
                  <a:pt x="3305997" y="54218"/>
                  <a:pt x="3411544" y="33553"/>
                  <a:pt x="3514043" y="3882"/>
                </a:cubicBezTo>
                <a:cubicBezTo>
                  <a:pt x="3594963" y="6579"/>
                  <a:pt x="3679149" y="-10941"/>
                  <a:pt x="3756804" y="11974"/>
                </a:cubicBezTo>
                <a:cubicBezTo>
                  <a:pt x="3848271" y="38964"/>
                  <a:pt x="3923266" y="105123"/>
                  <a:pt x="4007657" y="149539"/>
                </a:cubicBezTo>
                <a:cubicBezTo>
                  <a:pt x="4025835" y="159107"/>
                  <a:pt x="4045420" y="165723"/>
                  <a:pt x="4064301" y="173815"/>
                </a:cubicBezTo>
                <a:lnTo>
                  <a:pt x="4169497" y="279011"/>
                </a:lnTo>
                <a:lnTo>
                  <a:pt x="4282786" y="392300"/>
                </a:lnTo>
                <a:cubicBezTo>
                  <a:pt x="4384989" y="801111"/>
                  <a:pt x="4356097" y="651859"/>
                  <a:pt x="4371798" y="1460448"/>
                </a:cubicBezTo>
                <a:cubicBezTo>
                  <a:pt x="4376514" y="1703298"/>
                  <a:pt x="4372687" y="1947142"/>
                  <a:pt x="4347522" y="2188731"/>
                </a:cubicBezTo>
                <a:cubicBezTo>
                  <a:pt x="4332063" y="2337138"/>
                  <a:pt x="4273847" y="2478342"/>
                  <a:pt x="4250418" y="2625701"/>
                </a:cubicBezTo>
                <a:cubicBezTo>
                  <a:pt x="4171292" y="3123363"/>
                  <a:pt x="4110156" y="3623719"/>
                  <a:pt x="4040025" y="4122728"/>
                </a:cubicBezTo>
                <a:cubicBezTo>
                  <a:pt x="4089239" y="5070099"/>
                  <a:pt x="3984020" y="4466641"/>
                  <a:pt x="4161405" y="4948116"/>
                </a:cubicBezTo>
                <a:cubicBezTo>
                  <a:pt x="4173846" y="4981884"/>
                  <a:pt x="4160234" y="5027865"/>
                  <a:pt x="4185681" y="5053312"/>
                </a:cubicBezTo>
                <a:cubicBezTo>
                  <a:pt x="4251808" y="5119438"/>
                  <a:pt x="4334564" y="5169833"/>
                  <a:pt x="4420351" y="5207061"/>
                </a:cubicBezTo>
                <a:cubicBezTo>
                  <a:pt x="4480555" y="5233187"/>
                  <a:pt x="4549021" y="5235980"/>
                  <a:pt x="4614559" y="5239429"/>
                </a:cubicBezTo>
                <a:cubicBezTo>
                  <a:pt x="4959510" y="5257584"/>
                  <a:pt x="5650340" y="5271797"/>
                  <a:pt x="5650340" y="5271797"/>
                </a:cubicBezTo>
                <a:cubicBezTo>
                  <a:pt x="5701590" y="5282586"/>
                  <a:pt x="5753190" y="5291826"/>
                  <a:pt x="5804089" y="5304165"/>
                </a:cubicBezTo>
                <a:cubicBezTo>
                  <a:pt x="5842257" y="5313418"/>
                  <a:pt x="5878918" y="5328576"/>
                  <a:pt x="5917377" y="5336533"/>
                </a:cubicBezTo>
                <a:cubicBezTo>
                  <a:pt x="5957349" y="5344803"/>
                  <a:pt x="5998298" y="5347322"/>
                  <a:pt x="6038758" y="5352717"/>
                </a:cubicBezTo>
                <a:cubicBezTo>
                  <a:pt x="5791039" y="5600436"/>
                  <a:pt x="5956250" y="5447288"/>
                  <a:pt x="5148634" y="5676399"/>
                </a:cubicBezTo>
                <a:cubicBezTo>
                  <a:pt x="5054319" y="5703155"/>
                  <a:pt x="4954425" y="5703372"/>
                  <a:pt x="4857320" y="5716859"/>
                </a:cubicBezTo>
                <a:cubicBezTo>
                  <a:pt x="4803373" y="5751924"/>
                  <a:pt x="4750440" y="5788601"/>
                  <a:pt x="4695480" y="5822055"/>
                </a:cubicBezTo>
                <a:cubicBezTo>
                  <a:pt x="4688194" y="5826490"/>
                  <a:pt x="4668720" y="5838307"/>
                  <a:pt x="4671204" y="5830147"/>
                </a:cubicBezTo>
                <a:cubicBezTo>
                  <a:pt x="4748194" y="5577181"/>
                  <a:pt x="4838439" y="5328441"/>
                  <a:pt x="4922057" y="5077588"/>
                </a:cubicBezTo>
                <a:cubicBezTo>
                  <a:pt x="4927452" y="5020944"/>
                  <a:pt x="4927880" y="4963604"/>
                  <a:pt x="4938241" y="4907655"/>
                </a:cubicBezTo>
                <a:cubicBezTo>
                  <a:pt x="4941536" y="4889863"/>
                  <a:pt x="4966066" y="4876846"/>
                  <a:pt x="4962517" y="4859103"/>
                </a:cubicBezTo>
                <a:cubicBezTo>
                  <a:pt x="4959130" y="4842167"/>
                  <a:pt x="4938289" y="4832637"/>
                  <a:pt x="4922057" y="4826735"/>
                </a:cubicBezTo>
                <a:cubicBezTo>
                  <a:pt x="4877786" y="4810637"/>
                  <a:pt x="4830584" y="4804093"/>
                  <a:pt x="4784492" y="4794367"/>
                </a:cubicBezTo>
                <a:cubicBezTo>
                  <a:pt x="4536559" y="4742051"/>
                  <a:pt x="4291934" y="4667999"/>
                  <a:pt x="4040025" y="4640618"/>
                </a:cubicBezTo>
                <a:cubicBezTo>
                  <a:pt x="3545739" y="4586891"/>
                  <a:pt x="2055898" y="4596218"/>
                  <a:pt x="2551090" y="4551606"/>
                </a:cubicBezTo>
                <a:cubicBezTo>
                  <a:pt x="3343602" y="4480209"/>
                  <a:pt x="4142524" y="4557001"/>
                  <a:pt x="4938241" y="4559698"/>
                </a:cubicBezTo>
                <a:cubicBezTo>
                  <a:pt x="5100082" y="4546211"/>
                  <a:pt x="5586165" y="4519238"/>
                  <a:pt x="5423763" y="4519238"/>
                </a:cubicBezTo>
                <a:cubicBezTo>
                  <a:pt x="5164467" y="4519238"/>
                  <a:pt x="4899120" y="4499418"/>
                  <a:pt x="4646928" y="4559698"/>
                </a:cubicBezTo>
                <a:cubicBezTo>
                  <a:pt x="4338553" y="4633407"/>
                  <a:pt x="4058907" y="4797064"/>
                  <a:pt x="3764896" y="4915747"/>
                </a:cubicBezTo>
                <a:cubicBezTo>
                  <a:pt x="3727133" y="4948115"/>
                  <a:pt x="3682142" y="4973592"/>
                  <a:pt x="3651607" y="5012852"/>
                </a:cubicBezTo>
                <a:cubicBezTo>
                  <a:pt x="3560195" y="5130382"/>
                  <a:pt x="3555083" y="5156770"/>
                  <a:pt x="3522135" y="5255613"/>
                </a:cubicBezTo>
                <a:cubicBezTo>
                  <a:pt x="3532924" y="5398572"/>
                  <a:pt x="3530279" y="5543186"/>
                  <a:pt x="3554503" y="5684491"/>
                </a:cubicBezTo>
                <a:cubicBezTo>
                  <a:pt x="3563066" y="5734441"/>
                  <a:pt x="3583783" y="5785845"/>
                  <a:pt x="3619239" y="5822055"/>
                </a:cubicBezTo>
                <a:cubicBezTo>
                  <a:pt x="3842319" y="6049882"/>
                  <a:pt x="3960116" y="6065530"/>
                  <a:pt x="4193774" y="6250933"/>
                </a:cubicBezTo>
                <a:cubicBezTo>
                  <a:pt x="4360163" y="6382959"/>
                  <a:pt x="4514903" y="6529123"/>
                  <a:pt x="4679296" y="6663627"/>
                </a:cubicBezTo>
                <a:cubicBezTo>
                  <a:pt x="4752363" y="6723409"/>
                  <a:pt x="4817504" y="6800339"/>
                  <a:pt x="4905873" y="6833560"/>
                </a:cubicBezTo>
                <a:cubicBezTo>
                  <a:pt x="5180905" y="6936955"/>
                  <a:pt x="5472315" y="6990006"/>
                  <a:pt x="5755536" y="7068229"/>
                </a:cubicBezTo>
                <a:cubicBezTo>
                  <a:pt x="5952442" y="7052045"/>
                  <a:pt x="6163012" y="7093542"/>
                  <a:pt x="6346255" y="7019677"/>
                </a:cubicBezTo>
                <a:cubicBezTo>
                  <a:pt x="6829294" y="6824963"/>
                  <a:pt x="6862408" y="6498346"/>
                  <a:pt x="7042170" y="6072908"/>
                </a:cubicBezTo>
                <a:cubicBezTo>
                  <a:pt x="7074538" y="5894883"/>
                  <a:pt x="7132675" y="5719657"/>
                  <a:pt x="7139274" y="5538834"/>
                </a:cubicBezTo>
                <a:cubicBezTo>
                  <a:pt x="7183827" y="4318078"/>
                  <a:pt x="7238263" y="3804778"/>
                  <a:pt x="6791317" y="2738990"/>
                </a:cubicBezTo>
                <a:cubicBezTo>
                  <a:pt x="6756251" y="2655372"/>
                  <a:pt x="6728351" y="2568375"/>
                  <a:pt x="6686120" y="2488137"/>
                </a:cubicBezTo>
                <a:cubicBezTo>
                  <a:pt x="6673683" y="2464508"/>
                  <a:pt x="6655141" y="2438862"/>
                  <a:pt x="6629476" y="2431493"/>
                </a:cubicBezTo>
                <a:cubicBezTo>
                  <a:pt x="6379187" y="2359628"/>
                  <a:pt x="6122375" y="2312810"/>
                  <a:pt x="5868825" y="2253468"/>
                </a:cubicBezTo>
                <a:cubicBezTo>
                  <a:pt x="5285180" y="2399379"/>
                  <a:pt x="4533268" y="2573288"/>
                  <a:pt x="4040025" y="2819910"/>
                </a:cubicBezTo>
                <a:lnTo>
                  <a:pt x="3376478" y="3151684"/>
                </a:lnTo>
                <a:cubicBezTo>
                  <a:pt x="3309044" y="3224512"/>
                  <a:pt x="3211039" y="3278014"/>
                  <a:pt x="3174177" y="3370169"/>
                </a:cubicBezTo>
                <a:cubicBezTo>
                  <a:pt x="3148542" y="3434256"/>
                  <a:pt x="3165692" y="3398311"/>
                  <a:pt x="3117533" y="3475365"/>
                </a:cubicBezTo>
                <a:cubicBezTo>
                  <a:pt x="3122928" y="3545496"/>
                  <a:pt x="3118005" y="3617197"/>
                  <a:pt x="3133717" y="3685758"/>
                </a:cubicBezTo>
                <a:cubicBezTo>
                  <a:pt x="3169989" y="3844037"/>
                  <a:pt x="3319468" y="4061869"/>
                  <a:pt x="3441214" y="4138912"/>
                </a:cubicBezTo>
                <a:cubicBezTo>
                  <a:pt x="3691004" y="4296982"/>
                  <a:pt x="3965630" y="4415217"/>
                  <a:pt x="4242326" y="4519238"/>
                </a:cubicBezTo>
                <a:cubicBezTo>
                  <a:pt x="4328503" y="4551636"/>
                  <a:pt x="4425868" y="4534135"/>
                  <a:pt x="4517455" y="4543514"/>
                </a:cubicBezTo>
                <a:lnTo>
                  <a:pt x="5585604" y="4656802"/>
                </a:lnTo>
                <a:lnTo>
                  <a:pt x="6419083" y="4616342"/>
                </a:lnTo>
                <a:cubicBezTo>
                  <a:pt x="6543060" y="4609049"/>
                  <a:pt x="6515754" y="4622026"/>
                  <a:pt x="6572832" y="4583974"/>
                </a:cubicBezTo>
                <a:cubicBezTo>
                  <a:pt x="6594411" y="4543514"/>
                  <a:pt x="6634139" y="4508320"/>
                  <a:pt x="6637568" y="4462593"/>
                </a:cubicBezTo>
                <a:cubicBezTo>
                  <a:pt x="6670690" y="4020963"/>
                  <a:pt x="6190928" y="4205289"/>
                  <a:pt x="5820273" y="4155096"/>
                </a:cubicBezTo>
                <a:cubicBezTo>
                  <a:pt x="5623367" y="4171280"/>
                  <a:pt x="5421948" y="4158721"/>
                  <a:pt x="5229554" y="4203648"/>
                </a:cubicBezTo>
                <a:cubicBezTo>
                  <a:pt x="1668883" y="5035123"/>
                  <a:pt x="3817501" y="4454246"/>
                  <a:pt x="2429710" y="5061404"/>
                </a:cubicBezTo>
                <a:cubicBezTo>
                  <a:pt x="2364844" y="5089783"/>
                  <a:pt x="2293766" y="5101449"/>
                  <a:pt x="2227409" y="5126140"/>
                </a:cubicBezTo>
                <a:cubicBezTo>
                  <a:pt x="2177613" y="5144669"/>
                  <a:pt x="2130304" y="5169298"/>
                  <a:pt x="2081752" y="5190877"/>
                </a:cubicBezTo>
                <a:cubicBezTo>
                  <a:pt x="1947761" y="5408612"/>
                  <a:pt x="1995834" y="5274844"/>
                  <a:pt x="2114120" y="5700675"/>
                </a:cubicBezTo>
                <a:cubicBezTo>
                  <a:pt x="2131020" y="5761515"/>
                  <a:pt x="2149075" y="5823021"/>
                  <a:pt x="2178857" y="5878700"/>
                </a:cubicBezTo>
                <a:cubicBezTo>
                  <a:pt x="2211689" y="5940081"/>
                  <a:pt x="2257795" y="5993457"/>
                  <a:pt x="2300237" y="6048632"/>
                </a:cubicBezTo>
                <a:cubicBezTo>
                  <a:pt x="2311866" y="6063750"/>
                  <a:pt x="2325072" y="6078155"/>
                  <a:pt x="2340697" y="6089093"/>
                </a:cubicBezTo>
                <a:cubicBezTo>
                  <a:pt x="2406286" y="6135005"/>
                  <a:pt x="2471162" y="6183217"/>
                  <a:pt x="2542998" y="6218565"/>
                </a:cubicBezTo>
                <a:cubicBezTo>
                  <a:pt x="2641872" y="6267217"/>
                  <a:pt x="2747997" y="6299486"/>
                  <a:pt x="2850496" y="6339946"/>
                </a:cubicBezTo>
                <a:cubicBezTo>
                  <a:pt x="3066283" y="6337249"/>
                  <a:pt x="3287088" y="6378194"/>
                  <a:pt x="3497858" y="6331854"/>
                </a:cubicBezTo>
                <a:cubicBezTo>
                  <a:pt x="3676941" y="6292481"/>
                  <a:pt x="3831431" y="6178579"/>
                  <a:pt x="3991473" y="6089093"/>
                </a:cubicBezTo>
                <a:cubicBezTo>
                  <a:pt x="4082898" y="6037974"/>
                  <a:pt x="4166092" y="5973203"/>
                  <a:pt x="4250418" y="5911068"/>
                </a:cubicBezTo>
                <a:cubicBezTo>
                  <a:pt x="4463840" y="5753810"/>
                  <a:pt x="4413491" y="5808069"/>
                  <a:pt x="4517455" y="5652123"/>
                </a:cubicBezTo>
                <a:cubicBezTo>
                  <a:pt x="4495876" y="5646728"/>
                  <a:pt x="4474375" y="5630863"/>
                  <a:pt x="4452719" y="5635939"/>
                </a:cubicBezTo>
                <a:cubicBezTo>
                  <a:pt x="2978199" y="5981528"/>
                  <a:pt x="4841376" y="5573843"/>
                  <a:pt x="3667791" y="5927252"/>
                </a:cubicBezTo>
                <a:cubicBezTo>
                  <a:pt x="3308228" y="6035530"/>
                  <a:pt x="2939508" y="6110671"/>
                  <a:pt x="2575366" y="6202381"/>
                </a:cubicBezTo>
                <a:cubicBezTo>
                  <a:pt x="2529511" y="6232052"/>
                  <a:pt x="2485436" y="6264672"/>
                  <a:pt x="2437802" y="6291393"/>
                </a:cubicBezTo>
                <a:cubicBezTo>
                  <a:pt x="2293412" y="6372393"/>
                  <a:pt x="2288936" y="6371494"/>
                  <a:pt x="2178857" y="6412774"/>
                </a:cubicBezTo>
                <a:cubicBezTo>
                  <a:pt x="2113553" y="6543382"/>
                  <a:pt x="2145391" y="6456865"/>
                  <a:pt x="2494446" y="6412774"/>
                </a:cubicBezTo>
                <a:cubicBezTo>
                  <a:pt x="2640532" y="6394321"/>
                  <a:pt x="2785759" y="6369617"/>
                  <a:pt x="2931416" y="6348038"/>
                </a:cubicBezTo>
                <a:cubicBezTo>
                  <a:pt x="3209243" y="6213171"/>
                  <a:pt x="3492322" y="6088626"/>
                  <a:pt x="3764896" y="5943436"/>
                </a:cubicBezTo>
                <a:cubicBezTo>
                  <a:pt x="6278452" y="4604556"/>
                  <a:pt x="3043632" y="6239330"/>
                  <a:pt x="5189094" y="5166601"/>
                </a:cubicBezTo>
                <a:cubicBezTo>
                  <a:pt x="5191791" y="5158509"/>
                  <a:pt x="5192954" y="5149730"/>
                  <a:pt x="5197186" y="5142324"/>
                </a:cubicBezTo>
                <a:cubicBezTo>
                  <a:pt x="5238934" y="5069263"/>
                  <a:pt x="5268893" y="5127742"/>
                  <a:pt x="5091989" y="5061404"/>
                </a:cubicBezTo>
                <a:cubicBezTo>
                  <a:pt x="4143619" y="5247358"/>
                  <a:pt x="5111910" y="4987303"/>
                  <a:pt x="3675883" y="6000080"/>
                </a:cubicBezTo>
                <a:cubicBezTo>
                  <a:pt x="3263817" y="6290695"/>
                  <a:pt x="2814252" y="6524672"/>
                  <a:pt x="2373066" y="6768824"/>
                </a:cubicBezTo>
                <a:cubicBezTo>
                  <a:pt x="2257785" y="6832620"/>
                  <a:pt x="2128224" y="6866650"/>
                  <a:pt x="2008924" y="6922572"/>
                </a:cubicBezTo>
                <a:cubicBezTo>
                  <a:pt x="1955304" y="6947707"/>
                  <a:pt x="1800191" y="6989592"/>
                  <a:pt x="1855175" y="7011585"/>
                </a:cubicBezTo>
                <a:cubicBezTo>
                  <a:pt x="1941241" y="7046011"/>
                  <a:pt x="2039749" y="6990933"/>
                  <a:pt x="2130304" y="6971124"/>
                </a:cubicBezTo>
                <a:cubicBezTo>
                  <a:pt x="2385304" y="6915343"/>
                  <a:pt x="2639124" y="6853689"/>
                  <a:pt x="2890956" y="6785008"/>
                </a:cubicBezTo>
                <a:cubicBezTo>
                  <a:pt x="3381025" y="6651353"/>
                  <a:pt x="3875591" y="6530384"/>
                  <a:pt x="4355614" y="6364222"/>
                </a:cubicBezTo>
                <a:cubicBezTo>
                  <a:pt x="4495876" y="6315670"/>
                  <a:pt x="4633294" y="6257952"/>
                  <a:pt x="4776400" y="6218565"/>
                </a:cubicBezTo>
                <a:cubicBezTo>
                  <a:pt x="5145614" y="6116947"/>
                  <a:pt x="5165117" y="6126463"/>
                  <a:pt x="5472315" y="6105277"/>
                </a:cubicBezTo>
                <a:cubicBezTo>
                  <a:pt x="6362527" y="5916443"/>
                  <a:pt x="5810876" y="6134846"/>
                  <a:pt x="6087310" y="5911068"/>
                </a:cubicBezTo>
                <a:cubicBezTo>
                  <a:pt x="6114645" y="5888940"/>
                  <a:pt x="6146651" y="5873305"/>
                  <a:pt x="6176322" y="5854424"/>
                </a:cubicBezTo>
                <a:cubicBezTo>
                  <a:pt x="6087310" y="5741135"/>
                  <a:pt x="6006868" y="5620554"/>
                  <a:pt x="5909285" y="5514558"/>
                </a:cubicBezTo>
                <a:cubicBezTo>
                  <a:pt x="5849636" y="5449767"/>
                  <a:pt x="5768892" y="5407261"/>
                  <a:pt x="5706984" y="5344625"/>
                </a:cubicBezTo>
                <a:cubicBezTo>
                  <a:pt x="5539255" y="5174922"/>
                  <a:pt x="5383303" y="4993970"/>
                  <a:pt x="5221462" y="4818643"/>
                </a:cubicBezTo>
                <a:cubicBezTo>
                  <a:pt x="5206275" y="4909765"/>
                  <a:pt x="5213370" y="4850788"/>
                  <a:pt x="5213370" y="499666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0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9A08B8-F2F0-4A86-9BCC-50B2A6F0FEEB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FEB5C1-3389-4B21-B331-1042533734C9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6CDB13-E763-4387-B83B-82A9CAB39135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CF3DD3-6A3C-496F-B6AC-B1B629F491C1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BC8B84-9DDA-46DA-B756-2DF6082BFB2E}"/>
              </a:ext>
            </a:extLst>
          </p:cNvPr>
          <p:cNvSpPr/>
          <p:nvPr/>
        </p:nvSpPr>
        <p:spPr>
          <a:xfrm flipH="1">
            <a:off x="2295439" y="1913822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36533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4AC94-DE8D-416D-83EE-9594C9619B9B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A73B1-0D83-40A2-8E69-DC82F60E90A8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27D3C-88DE-4A9D-8B47-EFA0F38085CF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4F9D4-D835-4C68-9610-622AC1DC4768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B11F1-C375-44E3-9877-D6432962C27C}"/>
              </a:ext>
            </a:extLst>
          </p:cNvPr>
          <p:cNvSpPr/>
          <p:nvPr/>
        </p:nvSpPr>
        <p:spPr>
          <a:xfrm flipH="1">
            <a:off x="2295439" y="1080346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C04693-2FE5-45B6-87A0-D0517EBC12C7}"/>
              </a:ext>
            </a:extLst>
          </p:cNvPr>
          <p:cNvSpPr/>
          <p:nvPr/>
        </p:nvSpPr>
        <p:spPr>
          <a:xfrm flipH="1">
            <a:off x="2295438" y="1926578"/>
            <a:ext cx="7601119" cy="763229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</p:spTree>
    <p:extLst>
      <p:ext uri="{BB962C8B-B14F-4D97-AF65-F5344CB8AC3E}">
        <p14:creationId xmlns:p14="http://schemas.microsoft.com/office/powerpoint/2010/main" val="200740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344AA6-A045-4D5A-86C8-CA47C2A41FE6}"/>
              </a:ext>
            </a:extLst>
          </p:cNvPr>
          <p:cNvSpPr/>
          <p:nvPr/>
        </p:nvSpPr>
        <p:spPr>
          <a:xfrm flipH="1">
            <a:off x="2295438" y="5131010"/>
            <a:ext cx="7601119" cy="763229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85D96-C301-4B83-AA74-AD3619E2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1" y="16184"/>
            <a:ext cx="5247011" cy="52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1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505753" y="612844"/>
            <a:ext cx="111804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ZephJS</a:t>
            </a:r>
            <a:r>
              <a:rPr lang="en-US" sz="3600" dirty="0"/>
              <a:t> is an </a:t>
            </a:r>
            <a:r>
              <a:rPr lang="en-US" sz="3600" b="1" dirty="0">
                <a:solidFill>
                  <a:srgbClr val="FFFF00"/>
                </a:solidFill>
              </a:rPr>
              <a:t>easy</a:t>
            </a:r>
            <a:r>
              <a:rPr lang="en-US" sz="3600" dirty="0"/>
              <a:t>, </a:t>
            </a:r>
            <a:r>
              <a:rPr lang="en-US" sz="3600" b="1" dirty="0">
                <a:solidFill>
                  <a:srgbClr val="FFFF00"/>
                </a:solidFill>
              </a:rPr>
              <a:t>understandable</a:t>
            </a:r>
            <a:r>
              <a:rPr lang="en-US" sz="3600" dirty="0"/>
              <a:t>, and </a:t>
            </a:r>
            <a:r>
              <a:rPr lang="en-US" sz="3600" b="1" dirty="0"/>
              <a:t>ultra-light</a:t>
            </a:r>
            <a:r>
              <a:rPr lang="en-US" sz="3600" dirty="0"/>
              <a:t> </a:t>
            </a:r>
            <a:r>
              <a:rPr lang="en-US" sz="3600" b="1" dirty="0"/>
              <a:t>framework</a:t>
            </a:r>
            <a:r>
              <a:rPr lang="en-US" sz="3600" dirty="0"/>
              <a:t> for </a:t>
            </a:r>
            <a:r>
              <a:rPr lang="en-US" sz="3600" b="1" dirty="0">
                <a:solidFill>
                  <a:srgbClr val="FFFF00"/>
                </a:solidFill>
              </a:rPr>
              <a:t>defining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FF00"/>
                </a:solidFill>
              </a:rPr>
              <a:t>using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Web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Components</a:t>
            </a:r>
            <a:r>
              <a:rPr lang="en-US" sz="3600" dirty="0"/>
              <a:t>. It is perfect for people writing component libraries, teams building applications or sites that just require a few custom components, or projects building whole applications that do not want all the weight of a modern JavaScript Browser framework. </a:t>
            </a:r>
            <a:r>
              <a:rPr lang="en-US" sz="3600" b="1" dirty="0" err="1">
                <a:solidFill>
                  <a:srgbClr val="FFFF00"/>
                </a:solidFill>
              </a:rPr>
              <a:t>ZephJS</a:t>
            </a:r>
            <a:r>
              <a:rPr lang="en-US" sz="3600" b="1" dirty="0">
                <a:solidFill>
                  <a:srgbClr val="FFFF00"/>
                </a:solidFill>
              </a:rPr>
              <a:t> simplifies the process of defining custom Web Components into a declarative highly readable structure that uses standard JavaScript, standard HTML markup, and standard CSS Styling</a:t>
            </a:r>
            <a:r>
              <a:rPr lang="en-US" sz="3600" dirty="0"/>
              <a:t>.</a:t>
            </a:r>
            <a:endParaRPr 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07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6702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699017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968690"/>
            <a:ext cx="6312917" cy="3906886"/>
            <a:chOff x="4516881" y="1496444"/>
            <a:chExt cx="6312917" cy="3906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8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2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398D0-0742-4F29-9EFF-3F1E981AF426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AABA12-D4CF-4946-8658-F3D915D49E4A}"/>
              </a:ext>
            </a:extLst>
          </p:cNvPr>
          <p:cNvCxnSpPr/>
          <p:nvPr/>
        </p:nvCxnSpPr>
        <p:spPr>
          <a:xfrm flipH="1" flipV="1">
            <a:off x="3746612" y="1618407"/>
            <a:ext cx="3665692" cy="139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89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B1518-C7C4-48F7-9707-5D32ACA37CC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"my-list"</a:t>
            </a:r>
            <a:r>
              <a:rPr lang="en-US" sz="2400" dirty="0">
                <a:latin typeface="Century Gothic" panose="020B0502020202020204" pitchFamily="34" charset="0"/>
              </a:rPr>
              <a:t>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015C4F-BC90-4DE5-84C7-7D09DB6EE368}"/>
              </a:ext>
            </a:extLst>
          </p:cNvPr>
          <p:cNvCxnSpPr>
            <a:cxnSpLocks/>
          </p:cNvCxnSpPr>
          <p:nvPr/>
        </p:nvCxnSpPr>
        <p:spPr>
          <a:xfrm flipH="1" flipV="1">
            <a:off x="4644828" y="1618407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3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4A4D9E-C53F-4BC3-B04A-66E824A4931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",()=&gt;{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}</a:t>
            </a:r>
            <a:r>
              <a:rPr lang="en-US" sz="2400" dirty="0">
                <a:latin typeface="Century Gothic" panose="020B0502020202020204" pitchFamily="34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0F017-0BA9-48F3-8E15-CAF198ECE2B7}"/>
              </a:ext>
            </a:extLst>
          </p:cNvPr>
          <p:cNvCxnSpPr>
            <a:cxnSpLocks/>
          </p:cNvCxnSpPr>
          <p:nvPr/>
        </p:nvCxnSpPr>
        <p:spPr>
          <a:xfrm flipH="1" flipV="1">
            <a:off x="5510676" y="1561763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6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6978-49EE-437C-8CBB-2B3C6DC5A4B3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>
                <a:latin typeface="Century Gothic" panose="020B0502020202020204" pitchFamily="34" charset="0"/>
              </a:rPr>
              <a:t>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B676F2-A9EF-4FEC-863B-F645FBC840B3}"/>
              </a:ext>
            </a:extLst>
          </p:cNvPr>
          <p:cNvCxnSpPr>
            <a:cxnSpLocks/>
          </p:cNvCxnSpPr>
          <p:nvPr/>
        </p:nvCxnSpPr>
        <p:spPr>
          <a:xfrm flipH="1" flipV="1">
            <a:off x="1108609" y="2330506"/>
            <a:ext cx="5931463" cy="234669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1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8D7D0-E462-4B76-94FE-8D70E4C1E5FD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21219C-21D7-4CED-9F13-F61406991486}"/>
              </a:ext>
            </a:extLst>
          </p:cNvPr>
          <p:cNvCxnSpPr>
            <a:cxnSpLocks/>
          </p:cNvCxnSpPr>
          <p:nvPr/>
        </p:nvCxnSpPr>
        <p:spPr>
          <a:xfrm flipH="1" flipV="1">
            <a:off x="3746612" y="1828800"/>
            <a:ext cx="3293460" cy="28483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5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D1123B-5D9F-4BE8-9F3B-09F92171E39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BF8D2-0425-4070-B6E6-A274C2AC9329}"/>
              </a:ext>
            </a:extLst>
          </p:cNvPr>
          <p:cNvCxnSpPr>
            <a:cxnSpLocks/>
          </p:cNvCxnSpPr>
          <p:nvPr/>
        </p:nvCxnSpPr>
        <p:spPr>
          <a:xfrm flipH="1" flipV="1">
            <a:off x="3374379" y="2176758"/>
            <a:ext cx="3665693" cy="25004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F1195-AAC9-40A7-AC52-D7510A9B73D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29761C-1E9D-4654-8308-1DD2F79E2D8C}"/>
              </a:ext>
            </a:extLst>
          </p:cNvPr>
          <p:cNvCxnSpPr>
            <a:cxnSpLocks/>
          </p:cNvCxnSpPr>
          <p:nvPr/>
        </p:nvCxnSpPr>
        <p:spPr>
          <a:xfrm flipH="1" flipV="1">
            <a:off x="3479575" y="2767476"/>
            <a:ext cx="3560497" cy="19097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15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6E6AB-FD0A-4287-9986-E4004C3F4594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99888-7D57-4595-8CA3-AD6C0DEF504E}"/>
              </a:ext>
            </a:extLst>
          </p:cNvPr>
          <p:cNvCxnSpPr>
            <a:cxnSpLocks/>
          </p:cNvCxnSpPr>
          <p:nvPr/>
        </p:nvCxnSpPr>
        <p:spPr>
          <a:xfrm flipH="1" flipV="1">
            <a:off x="3730428" y="3625232"/>
            <a:ext cx="3309644" cy="105196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3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969026-0EF0-42BC-84C0-32107C6B2F77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6B9DB-5C1B-4372-823A-31ED1E77658D}"/>
              </a:ext>
            </a:extLst>
          </p:cNvPr>
          <p:cNvCxnSpPr>
            <a:cxnSpLocks/>
          </p:cNvCxnSpPr>
          <p:nvPr/>
        </p:nvCxnSpPr>
        <p:spPr>
          <a:xfrm flipH="1">
            <a:off x="5696793" y="2557083"/>
            <a:ext cx="2905042" cy="24114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4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2FE49-606E-4C66-B9A3-5B1FD3AC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3B054-A1A9-4200-A4CC-85E2A6023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1573887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7047B7-6D1A-48DC-83EB-2ED36F83AB49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D97B995-97AF-4519-B177-05965C924D3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AB0D8F-B346-4336-A332-2C33D0FC936F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7404D1-707C-4C1A-90F2-4A1F5B01E342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CC028C7-F9ED-4A53-B5FF-F02D497ECCD5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A3E7442-8D44-461E-A2B4-8E33107DD050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E865F94-5883-47AC-9372-900132CD49F8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8748D-7944-4183-AAAB-65C5E9EBE324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EA745C-18A6-4F56-B9FB-A76BA59051BD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96E16F-F4D8-4281-869E-C0E989901501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DF5C973-6660-4373-AD65-223DD371DB41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202E35-6A22-42A7-B3F4-E1FC3BE58A3B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3644A70A-6DE0-4F9F-A2E2-E529DBAFE81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5BEF3BA-7CBA-4A2A-9CC7-00FC4AA4675F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61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6DF597-1A1B-475C-B4B2-376A3D232DEB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08385D-2B60-4EDF-9B48-773DC631ECB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81271-7974-47D4-8601-D941869564EB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D0F999-0414-4D35-80FD-477AEA2618AC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FA658E-9620-4D24-98C0-A5C5F06E353C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0546DB5-9B3B-414C-AD6A-1D7F4AD32713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5A56D41-843A-48F3-8B94-39B4377DA1AD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8EBC-E506-4FE0-A702-77B90072D510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CDDC-DEE8-4D56-AB64-0A44634C9E49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83D22-51B5-4571-8561-4221D043BAC2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BF25B8-218E-45B4-A4F0-D4E636D7528D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1E4B86-B6E7-4648-96B2-BF4AE02DF29F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FDCB71EB-4FB8-4A8E-BD4F-02D58C59A95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267E4A-A110-4DFF-A918-1D7B969C0BAC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87FA1BD2-23B4-4671-9606-B74315547808}"/>
              </a:ext>
            </a:extLst>
          </p:cNvPr>
          <p:cNvSpPr/>
          <p:nvPr/>
        </p:nvSpPr>
        <p:spPr>
          <a:xfrm>
            <a:off x="7517501" y="917177"/>
            <a:ext cx="4224042" cy="3830072"/>
          </a:xfrm>
          <a:prstGeom prst="cloud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MAGIC!</a:t>
            </a:r>
          </a:p>
        </p:txBody>
      </p:sp>
    </p:spTree>
    <p:extLst>
      <p:ext uri="{BB962C8B-B14F-4D97-AF65-F5344CB8AC3E}">
        <p14:creationId xmlns:p14="http://schemas.microsoft.com/office/powerpoint/2010/main" val="1636335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D2226-EAE1-4CD8-954C-E3938E1C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06" y="118147"/>
            <a:ext cx="9270388" cy="6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0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C95F0-9313-415A-9748-ECA861AF8C6F}"/>
              </a:ext>
            </a:extLst>
          </p:cNvPr>
          <p:cNvSpPr txBox="1"/>
          <p:nvPr/>
        </p:nvSpPr>
        <p:spPr>
          <a:xfrm>
            <a:off x="-82657" y="2644170"/>
            <a:ext cx="12274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entury Gothic" panose="020B0502020202020204" pitchFamily="34" charset="0"/>
              </a:rPr>
              <a:t>LIVE CODING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0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092443" y="526649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092443" y="577704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Awesome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769382" y="4429226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BC49-1133-4B4D-B7A3-1EA2047B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9" y="1250631"/>
            <a:ext cx="3239885" cy="3082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4CEB9-CBB1-45DC-B55B-B49B15AC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98" y="1250631"/>
            <a:ext cx="3190122" cy="308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02C4A-F3A4-4B49-AC50-DE16B835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23" y="1250631"/>
            <a:ext cx="2974568" cy="30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72A93-F60C-452E-B1BD-DCB89515F693}"/>
              </a:ext>
            </a:extLst>
          </p:cNvPr>
          <p:cNvSpPr txBox="1"/>
          <p:nvPr/>
        </p:nvSpPr>
        <p:spPr>
          <a:xfrm>
            <a:off x="4759090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D33BD-60A2-4B57-8D6E-CD5D8D29658B}"/>
              </a:ext>
            </a:extLst>
          </p:cNvPr>
          <p:cNvSpPr txBox="1"/>
          <p:nvPr/>
        </p:nvSpPr>
        <p:spPr>
          <a:xfrm>
            <a:off x="8616138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Tweet</a:t>
            </a:r>
          </a:p>
        </p:txBody>
      </p:sp>
    </p:spTree>
    <p:extLst>
      <p:ext uri="{BB962C8B-B14F-4D97-AF65-F5344CB8AC3E}">
        <p14:creationId xmlns:p14="http://schemas.microsoft.com/office/powerpoint/2010/main" val="1436775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3BA50-9AA6-47B9-B202-5CA33232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41B0D-999A-43DD-A259-9A076A97D0EA}"/>
              </a:ext>
            </a:extLst>
          </p:cNvPr>
          <p:cNvSpPr txBox="1"/>
          <p:nvPr/>
        </p:nvSpPr>
        <p:spPr>
          <a:xfrm>
            <a:off x="6253045" y="240667"/>
            <a:ext cx="586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Still not a picture of Shane buying you Free Beer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DDF3D63-4D53-44CE-A2C9-FB285C1BD29D}"/>
              </a:ext>
            </a:extLst>
          </p:cNvPr>
          <p:cNvSpPr/>
          <p:nvPr/>
        </p:nvSpPr>
        <p:spPr>
          <a:xfrm>
            <a:off x="9290779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2FACC-9257-4E45-B233-60B01310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66" y="3690138"/>
            <a:ext cx="24833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9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092443" y="526649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092443" y="577704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Awesome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1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ACAB5B-C0B7-4F1D-A2DC-494C2E0C8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56" y="1497026"/>
            <a:ext cx="3770887" cy="2594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2336-C1B8-45FC-B4BB-F47FE7EFDC13}"/>
              </a:ext>
            </a:extLst>
          </p:cNvPr>
          <p:cNvSpPr txBox="1"/>
          <p:nvPr/>
        </p:nvSpPr>
        <p:spPr>
          <a:xfrm>
            <a:off x="226577" y="4091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200821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0" y="2036311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500" b="1" spc="-300" dirty="0">
                <a:latin typeface="Century Gothic" panose="020B0502020202020204" pitchFamily="34" charset="0"/>
              </a:rPr>
              <a:t>AWESOME</a:t>
            </a:r>
          </a:p>
        </p:txBody>
      </p:sp>
    </p:spTree>
    <p:extLst>
      <p:ext uri="{BB962C8B-B14F-4D97-AF65-F5344CB8AC3E}">
        <p14:creationId xmlns:p14="http://schemas.microsoft.com/office/powerpoint/2010/main" val="41669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3D449-FBFE-4173-925C-119373E5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D901-F91E-4AB1-B1C1-E81C033FA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9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1580644" y="2459504"/>
            <a:ext cx="9888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&lt;my-awesome-button&gt;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&lt;/my-awesome-button&gt;</a:t>
            </a:r>
          </a:p>
        </p:txBody>
      </p:sp>
    </p:spTree>
    <p:extLst>
      <p:ext uri="{BB962C8B-B14F-4D97-AF65-F5344CB8AC3E}">
        <p14:creationId xmlns:p14="http://schemas.microsoft.com/office/powerpoint/2010/main" val="21542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A005E-6B96-4BEC-9699-BD70FC69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2071147"/>
            <a:ext cx="12316968" cy="118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1062</TotalTime>
  <Words>2187</Words>
  <Application>Microsoft Office PowerPoint</Application>
  <PresentationFormat>Widescreen</PresentationFormat>
  <Paragraphs>650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185</cp:revision>
  <dcterms:created xsi:type="dcterms:W3CDTF">2018-12-04T17:37:47Z</dcterms:created>
  <dcterms:modified xsi:type="dcterms:W3CDTF">2019-04-30T19:35:48Z</dcterms:modified>
</cp:coreProperties>
</file>